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4"/>
    <p:sldMasterId id="2147483695" r:id="rId5"/>
    <p:sldMasterId id="2147483702" r:id="rId6"/>
    <p:sldMasterId id="2147483648" r:id="rId7"/>
    <p:sldMasterId id="2147483721" r:id="rId8"/>
  </p:sldMasterIdLst>
  <p:notesMasterIdLst>
    <p:notesMasterId r:id="rId23"/>
  </p:notesMasterIdLst>
  <p:handoutMasterIdLst>
    <p:handoutMasterId r:id="rId24"/>
  </p:handoutMasterIdLst>
  <p:sldIdLst>
    <p:sldId id="310" r:id="rId9"/>
    <p:sldId id="1114" r:id="rId10"/>
    <p:sldId id="1101" r:id="rId11"/>
    <p:sldId id="1112" r:id="rId12"/>
    <p:sldId id="1083" r:id="rId13"/>
    <p:sldId id="1113" r:id="rId14"/>
    <p:sldId id="1102" r:id="rId15"/>
    <p:sldId id="1104" r:id="rId16"/>
    <p:sldId id="1103" r:id="rId17"/>
    <p:sldId id="1105" r:id="rId18"/>
    <p:sldId id="1106" r:id="rId19"/>
    <p:sldId id="1107" r:id="rId20"/>
    <p:sldId id="1108" r:id="rId21"/>
    <p:sldId id="322"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initials="PMQ" lastIdx="1" clrIdx="0">
    <p:extLst>
      <p:ext uri="{19B8F6BF-5375-455C-9EA6-DF929625EA0E}">
        <p15:presenceInfo xmlns:p15="http://schemas.microsoft.com/office/powerpoint/2012/main" userId="PAT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a:srgbClr val="CCECFF"/>
    <a:srgbClr val="ED9D00"/>
    <a:srgbClr val="00457C"/>
    <a:srgbClr val="000000"/>
    <a:srgbClr val="CCCCFF"/>
    <a:srgbClr val="FFFF00"/>
    <a:srgbClr val="99FF66"/>
    <a:srgbClr val="9999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8" autoAdjust="0"/>
    <p:restoredTop sz="72235" autoAdjust="0"/>
  </p:normalViewPr>
  <p:slideViewPr>
    <p:cSldViewPr snapToGrid="0" showGuides="1">
      <p:cViewPr varScale="1">
        <p:scale>
          <a:sx n="66" d="100"/>
          <a:sy n="66" d="100"/>
        </p:scale>
        <p:origin x="581" y="38"/>
      </p:cViewPr>
      <p:guideLst>
        <p:guide orient="horz" pos="1979"/>
        <p:guide pos="3840"/>
      </p:guideLst>
    </p:cSldViewPr>
  </p:slideViewPr>
  <p:notesTextViewPr>
    <p:cViewPr>
      <p:scale>
        <a:sx n="1" d="1"/>
        <a:sy n="1" d="1"/>
      </p:scale>
      <p:origin x="0" y="0"/>
    </p:cViewPr>
  </p:notesTextViewPr>
  <p:sorterViewPr>
    <p:cViewPr>
      <p:scale>
        <a:sx n="75" d="100"/>
        <a:sy n="75" d="100"/>
      </p:scale>
      <p:origin x="0" y="-2204"/>
    </p:cViewPr>
  </p:sorterViewPr>
  <p:notesViewPr>
    <p:cSldViewPr snapToGrid="0" showGuides="1">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baseline="0">
                <a:solidFill>
                  <a:schemeClr val="tx2"/>
                </a:solidFill>
                <a:latin typeface="+mn-lt"/>
                <a:ea typeface="+mn-ea"/>
                <a:cs typeface="+mn-cs"/>
              </a:defRPr>
            </a:pPr>
            <a:r>
              <a:rPr lang="en-US" sz="1400">
                <a:solidFill>
                  <a:schemeClr val="tx2"/>
                </a:solidFill>
              </a:rPr>
              <a:t>Composition of State Budget Revenues</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tx2"/>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Sheet1!$J$3</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C45-4254-B7A1-39BEB950C2C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7C45-4254-B7A1-39BEB950C2C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7C45-4254-B7A1-39BEB950C2C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7C45-4254-B7A1-39BEB950C2C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hade val="58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7C45-4254-B7A1-39BEB950C2C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hade val="86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C45-4254-B7A1-39BEB950C2C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tint val="86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7C45-4254-B7A1-39BEB950C2C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tint val="58000"/>
                        </a:schemeClr>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7C45-4254-B7A1-39BEB950C2C2}"/>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Sheet1!$H$4:$H$7</c:f>
              <c:strCache>
                <c:ptCount val="4"/>
                <c:pt idx="0">
                  <c:v>External Loans</c:v>
                </c:pt>
                <c:pt idx="1">
                  <c:v>Internal loans</c:v>
                </c:pt>
                <c:pt idx="2">
                  <c:v>Other revenues</c:v>
                </c:pt>
                <c:pt idx="3">
                  <c:v>State Budget</c:v>
                </c:pt>
              </c:strCache>
            </c:strRef>
          </c:cat>
          <c:val>
            <c:numRef>
              <c:f>Sheet1!$J$4:$J$7</c:f>
              <c:numCache>
                <c:formatCode>0.00%</c:formatCode>
                <c:ptCount val="4"/>
                <c:pt idx="0">
                  <c:v>0.78759999999999997</c:v>
                </c:pt>
                <c:pt idx="1">
                  <c:v>1.9199999999999998E-2</c:v>
                </c:pt>
                <c:pt idx="2">
                  <c:v>6.7199999999999996E-2</c:v>
                </c:pt>
                <c:pt idx="3">
                  <c:v>0.21099999999999999</c:v>
                </c:pt>
              </c:numCache>
            </c:numRef>
          </c:val>
          <c:extLst>
            <c:ext xmlns:c16="http://schemas.microsoft.com/office/drawing/2014/chart" uri="{C3380CC4-5D6E-409C-BE32-E72D297353CC}">
              <c16:uniqueId val="{00000008-7C45-4254-B7A1-39BEB950C2C2}"/>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1425B-223C-4A1B-9F5B-A122179A8006}"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DA3888F8-47D3-4B1C-A115-9C6851ABDE77}">
      <dgm:prSet phldrT="[Text]" phldr="0" custT="1"/>
      <dgm:spPr/>
      <dgm:t>
        <a:bodyPr/>
        <a:lstStyle/>
        <a:p>
          <a:r>
            <a:rPr lang="pt-PT" sz="2000" dirty="0"/>
            <a:t>Governance</a:t>
          </a:r>
          <a:endParaRPr lang="en-US" sz="2000" dirty="0"/>
        </a:p>
      </dgm:t>
    </dgm:pt>
    <dgm:pt modelId="{BD400397-B9B6-4F89-98D3-C789062B1BA9}" type="parTrans" cxnId="{A94DBA84-E51A-48E4-B89D-282DAF187E54}">
      <dgm:prSet/>
      <dgm:spPr/>
      <dgm:t>
        <a:bodyPr/>
        <a:lstStyle/>
        <a:p>
          <a:endParaRPr lang="en-US"/>
        </a:p>
      </dgm:t>
    </dgm:pt>
    <dgm:pt modelId="{8C4E7086-4450-4DAD-9654-8A9ABFB76C40}" type="sibTrans" cxnId="{A94DBA84-E51A-48E4-B89D-282DAF187E54}">
      <dgm:prSet/>
      <dgm:spPr/>
      <dgm:t>
        <a:bodyPr/>
        <a:lstStyle/>
        <a:p>
          <a:endParaRPr lang="en-US"/>
        </a:p>
      </dgm:t>
    </dgm:pt>
    <dgm:pt modelId="{AA7BE402-0977-434A-AE73-F553600CF259}">
      <dgm:prSet phldrT="[Text]" phldr="0" custT="1"/>
      <dgm:spPr/>
      <dgm:t>
        <a:bodyPr/>
        <a:lstStyle/>
        <a:p>
          <a:r>
            <a:rPr lang="pt-PT" sz="2000" dirty="0"/>
            <a:t>Infrastructure vulnerability</a:t>
          </a:r>
          <a:endParaRPr lang="en-US" sz="2000" dirty="0"/>
        </a:p>
      </dgm:t>
    </dgm:pt>
    <dgm:pt modelId="{BC08715C-A278-4DC2-AFB5-4268D82A95F7}" type="parTrans" cxnId="{901FB326-519E-45C2-8A97-F975CECB2E0C}">
      <dgm:prSet/>
      <dgm:spPr/>
      <dgm:t>
        <a:bodyPr/>
        <a:lstStyle/>
        <a:p>
          <a:endParaRPr lang="en-US"/>
        </a:p>
      </dgm:t>
    </dgm:pt>
    <dgm:pt modelId="{25A3AA4E-AB2B-4ACD-8EF5-2304A8DE1855}" type="sibTrans" cxnId="{901FB326-519E-45C2-8A97-F975CECB2E0C}">
      <dgm:prSet/>
      <dgm:spPr/>
      <dgm:t>
        <a:bodyPr/>
        <a:lstStyle/>
        <a:p>
          <a:endParaRPr lang="en-US"/>
        </a:p>
      </dgm:t>
    </dgm:pt>
    <dgm:pt modelId="{F6E900D4-69B8-49D8-9518-3E2BC6B2DF62}">
      <dgm:prSet phldrT="[Text]" phldr="0" custT="1"/>
      <dgm:spPr/>
      <dgm:t>
        <a:bodyPr/>
        <a:lstStyle/>
        <a:p>
          <a:r>
            <a:rPr lang="pt-PT" sz="2000" dirty="0"/>
            <a:t>Financial</a:t>
          </a:r>
          <a:endParaRPr lang="en-US" sz="2000" dirty="0"/>
        </a:p>
      </dgm:t>
    </dgm:pt>
    <dgm:pt modelId="{C3A054BD-4706-49CB-91E6-D470FA9FF389}" type="parTrans" cxnId="{774CF5BC-16DF-4169-8471-176DD7BD4ED7}">
      <dgm:prSet/>
      <dgm:spPr/>
      <dgm:t>
        <a:bodyPr/>
        <a:lstStyle/>
        <a:p>
          <a:endParaRPr lang="en-US"/>
        </a:p>
      </dgm:t>
    </dgm:pt>
    <dgm:pt modelId="{4BF74FAD-F41A-4D76-BFB2-FAE69C3B42A0}" type="sibTrans" cxnId="{774CF5BC-16DF-4169-8471-176DD7BD4ED7}">
      <dgm:prSet/>
      <dgm:spPr/>
      <dgm:t>
        <a:bodyPr/>
        <a:lstStyle/>
        <a:p>
          <a:endParaRPr lang="en-US"/>
        </a:p>
      </dgm:t>
    </dgm:pt>
    <dgm:pt modelId="{99128FAD-EE96-4F7E-AAC1-4C126C91A31B}" type="pres">
      <dgm:prSet presAssocID="{5E01425B-223C-4A1B-9F5B-A122179A8006}" presName="compositeShape" presStyleCnt="0">
        <dgm:presLayoutVars>
          <dgm:chMax val="7"/>
          <dgm:dir/>
          <dgm:resizeHandles val="exact"/>
        </dgm:presLayoutVars>
      </dgm:prSet>
      <dgm:spPr/>
    </dgm:pt>
    <dgm:pt modelId="{4F35EE3D-6D2C-4785-B608-3E81B0A32420}" type="pres">
      <dgm:prSet presAssocID="{5E01425B-223C-4A1B-9F5B-A122179A8006}" presName="wedge1" presStyleLbl="node1" presStyleIdx="0" presStyleCnt="3"/>
      <dgm:spPr/>
    </dgm:pt>
    <dgm:pt modelId="{B8C204D9-34A5-484A-9243-BAF8B0837759}" type="pres">
      <dgm:prSet presAssocID="{5E01425B-223C-4A1B-9F5B-A122179A8006}" presName="wedge1Tx" presStyleLbl="node1" presStyleIdx="0" presStyleCnt="3">
        <dgm:presLayoutVars>
          <dgm:chMax val="0"/>
          <dgm:chPref val="0"/>
          <dgm:bulletEnabled val="1"/>
        </dgm:presLayoutVars>
      </dgm:prSet>
      <dgm:spPr/>
    </dgm:pt>
    <dgm:pt modelId="{3F876115-E08F-4947-ADA2-D68A9EB01064}" type="pres">
      <dgm:prSet presAssocID="{5E01425B-223C-4A1B-9F5B-A122179A8006}" presName="wedge2" presStyleLbl="node1" presStyleIdx="1" presStyleCnt="3" custScaleX="108478" custScaleY="106860"/>
      <dgm:spPr/>
    </dgm:pt>
    <dgm:pt modelId="{141D7D0C-A7B5-4431-9FC4-90E0008C3850}" type="pres">
      <dgm:prSet presAssocID="{5E01425B-223C-4A1B-9F5B-A122179A8006}" presName="wedge2Tx" presStyleLbl="node1" presStyleIdx="1" presStyleCnt="3">
        <dgm:presLayoutVars>
          <dgm:chMax val="0"/>
          <dgm:chPref val="0"/>
          <dgm:bulletEnabled val="1"/>
        </dgm:presLayoutVars>
      </dgm:prSet>
      <dgm:spPr/>
    </dgm:pt>
    <dgm:pt modelId="{2A3FE2C0-5E2D-41EF-B08E-6313B6E00011}" type="pres">
      <dgm:prSet presAssocID="{5E01425B-223C-4A1B-9F5B-A122179A8006}" presName="wedge3" presStyleLbl="node1" presStyleIdx="2" presStyleCnt="3" custScaleX="110785"/>
      <dgm:spPr/>
    </dgm:pt>
    <dgm:pt modelId="{348FA8CC-2D86-4731-B5A3-7DAA9AAF1AF0}" type="pres">
      <dgm:prSet presAssocID="{5E01425B-223C-4A1B-9F5B-A122179A8006}" presName="wedge3Tx" presStyleLbl="node1" presStyleIdx="2" presStyleCnt="3">
        <dgm:presLayoutVars>
          <dgm:chMax val="0"/>
          <dgm:chPref val="0"/>
          <dgm:bulletEnabled val="1"/>
        </dgm:presLayoutVars>
      </dgm:prSet>
      <dgm:spPr/>
    </dgm:pt>
  </dgm:ptLst>
  <dgm:cxnLst>
    <dgm:cxn modelId="{F6C3B422-6246-4C62-AAA3-F6E9E92E883F}" type="presOf" srcId="{AA7BE402-0977-434A-AE73-F553600CF259}" destId="{2A3FE2C0-5E2D-41EF-B08E-6313B6E00011}" srcOrd="0" destOrd="0" presId="urn:microsoft.com/office/officeart/2005/8/layout/chart3"/>
    <dgm:cxn modelId="{901FB326-519E-45C2-8A97-F975CECB2E0C}" srcId="{5E01425B-223C-4A1B-9F5B-A122179A8006}" destId="{AA7BE402-0977-434A-AE73-F553600CF259}" srcOrd="2" destOrd="0" parTransId="{BC08715C-A278-4DC2-AFB5-4268D82A95F7}" sibTransId="{25A3AA4E-AB2B-4ACD-8EF5-2304A8DE1855}"/>
    <dgm:cxn modelId="{3977E72F-D4F1-4FE0-AE2E-C3FC6364414E}" type="presOf" srcId="{DA3888F8-47D3-4B1C-A115-9C6851ABDE77}" destId="{B8C204D9-34A5-484A-9243-BAF8B0837759}" srcOrd="1" destOrd="0" presId="urn:microsoft.com/office/officeart/2005/8/layout/chart3"/>
    <dgm:cxn modelId="{B018ED4A-F030-4607-9527-EE37353B06A4}" type="presOf" srcId="{F6E900D4-69B8-49D8-9518-3E2BC6B2DF62}" destId="{141D7D0C-A7B5-4431-9FC4-90E0008C3850}" srcOrd="1" destOrd="0" presId="urn:microsoft.com/office/officeart/2005/8/layout/chart3"/>
    <dgm:cxn modelId="{A94DBA84-E51A-48E4-B89D-282DAF187E54}" srcId="{5E01425B-223C-4A1B-9F5B-A122179A8006}" destId="{DA3888F8-47D3-4B1C-A115-9C6851ABDE77}" srcOrd="0" destOrd="0" parTransId="{BD400397-B9B6-4F89-98D3-C789062B1BA9}" sibTransId="{8C4E7086-4450-4DAD-9654-8A9ABFB76C40}"/>
    <dgm:cxn modelId="{774CF5BC-16DF-4169-8471-176DD7BD4ED7}" srcId="{5E01425B-223C-4A1B-9F5B-A122179A8006}" destId="{F6E900D4-69B8-49D8-9518-3E2BC6B2DF62}" srcOrd="1" destOrd="0" parTransId="{C3A054BD-4706-49CB-91E6-D470FA9FF389}" sibTransId="{4BF74FAD-F41A-4D76-BFB2-FAE69C3B42A0}"/>
    <dgm:cxn modelId="{354E8BC9-4F19-4453-8999-CE000D2F29BE}" type="presOf" srcId="{5E01425B-223C-4A1B-9F5B-A122179A8006}" destId="{99128FAD-EE96-4F7E-AAC1-4C126C91A31B}" srcOrd="0" destOrd="0" presId="urn:microsoft.com/office/officeart/2005/8/layout/chart3"/>
    <dgm:cxn modelId="{AB275BCC-3A88-456D-80AB-35B6F1DC6D60}" type="presOf" srcId="{F6E900D4-69B8-49D8-9518-3E2BC6B2DF62}" destId="{3F876115-E08F-4947-ADA2-D68A9EB01064}" srcOrd="0" destOrd="0" presId="urn:microsoft.com/office/officeart/2005/8/layout/chart3"/>
    <dgm:cxn modelId="{0C89EED4-2696-49F9-8F48-ECB9897ACA52}" type="presOf" srcId="{DA3888F8-47D3-4B1C-A115-9C6851ABDE77}" destId="{4F35EE3D-6D2C-4785-B608-3E81B0A32420}" srcOrd="0" destOrd="0" presId="urn:microsoft.com/office/officeart/2005/8/layout/chart3"/>
    <dgm:cxn modelId="{23DB6FFE-E498-48A9-AF32-FC7D9F7E30DB}" type="presOf" srcId="{AA7BE402-0977-434A-AE73-F553600CF259}" destId="{348FA8CC-2D86-4731-B5A3-7DAA9AAF1AF0}" srcOrd="1" destOrd="0" presId="urn:microsoft.com/office/officeart/2005/8/layout/chart3"/>
    <dgm:cxn modelId="{7267BE41-C653-4B30-A4EE-FEB4E5734A69}" type="presParOf" srcId="{99128FAD-EE96-4F7E-AAC1-4C126C91A31B}" destId="{4F35EE3D-6D2C-4785-B608-3E81B0A32420}" srcOrd="0" destOrd="0" presId="urn:microsoft.com/office/officeart/2005/8/layout/chart3"/>
    <dgm:cxn modelId="{A83CE287-0DA0-4698-A8A3-286ED8C3704E}" type="presParOf" srcId="{99128FAD-EE96-4F7E-AAC1-4C126C91A31B}" destId="{B8C204D9-34A5-484A-9243-BAF8B0837759}" srcOrd="1" destOrd="0" presId="urn:microsoft.com/office/officeart/2005/8/layout/chart3"/>
    <dgm:cxn modelId="{FD4362B9-7D0D-47B3-99F6-9FB43002522D}" type="presParOf" srcId="{99128FAD-EE96-4F7E-AAC1-4C126C91A31B}" destId="{3F876115-E08F-4947-ADA2-D68A9EB01064}" srcOrd="2" destOrd="0" presId="urn:microsoft.com/office/officeart/2005/8/layout/chart3"/>
    <dgm:cxn modelId="{950BEFBE-EDC2-4E7E-9C4A-E068FCB771A7}" type="presParOf" srcId="{99128FAD-EE96-4F7E-AAC1-4C126C91A31B}" destId="{141D7D0C-A7B5-4431-9FC4-90E0008C3850}" srcOrd="3" destOrd="0" presId="urn:microsoft.com/office/officeart/2005/8/layout/chart3"/>
    <dgm:cxn modelId="{8A2608D3-F4A8-4244-BC85-A0BF4527EC4C}" type="presParOf" srcId="{99128FAD-EE96-4F7E-AAC1-4C126C91A31B}" destId="{2A3FE2C0-5E2D-41EF-B08E-6313B6E00011}" srcOrd="4" destOrd="0" presId="urn:microsoft.com/office/officeart/2005/8/layout/chart3"/>
    <dgm:cxn modelId="{49D4018F-2324-4DCC-88AE-8BC0934BA8FE}" type="presParOf" srcId="{99128FAD-EE96-4F7E-AAC1-4C126C91A31B}" destId="{348FA8CC-2D86-4731-B5A3-7DAA9AAF1AF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673C7-040D-476C-8479-613CED304FD2}"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EA59077A-D333-4ECD-86B5-89B27BA1F7E0}">
      <dgm:prSet phldrT="[Text]" phldr="0" custT="1"/>
      <dgm:spPr/>
      <dgm:t>
        <a:bodyPr/>
        <a:lstStyle/>
        <a:p>
          <a:r>
            <a:rPr lang="pt-PT" sz="2000" dirty="0"/>
            <a:t>Institutional Preparedness</a:t>
          </a:r>
          <a:endParaRPr lang="en-US" sz="2000" dirty="0"/>
        </a:p>
      </dgm:t>
    </dgm:pt>
    <dgm:pt modelId="{9A1FC29A-9B35-4D3A-BC44-F07735AFBDE3}" type="parTrans" cxnId="{49B57D11-FA82-4617-9E60-7EBEF76DF795}">
      <dgm:prSet/>
      <dgm:spPr/>
      <dgm:t>
        <a:bodyPr/>
        <a:lstStyle/>
        <a:p>
          <a:endParaRPr lang="en-US"/>
        </a:p>
      </dgm:t>
    </dgm:pt>
    <dgm:pt modelId="{4F90BD81-316C-43D5-BFDD-AECA04323AB8}" type="sibTrans" cxnId="{49B57D11-FA82-4617-9E60-7EBEF76DF795}">
      <dgm:prSet/>
      <dgm:spPr/>
      <dgm:t>
        <a:bodyPr/>
        <a:lstStyle/>
        <a:p>
          <a:endParaRPr lang="en-US"/>
        </a:p>
      </dgm:t>
    </dgm:pt>
    <dgm:pt modelId="{198E9D18-7BCE-4D50-824E-3B66848EA188}">
      <dgm:prSet phldrT="[Text]" phldr="0"/>
      <dgm:spPr/>
      <dgm:t>
        <a:bodyPr/>
        <a:lstStyle/>
        <a:p>
          <a:r>
            <a:rPr lang="pt-PT" dirty="0"/>
            <a:t>Financial Preparedness</a:t>
          </a:r>
          <a:endParaRPr lang="en-US" dirty="0"/>
        </a:p>
      </dgm:t>
    </dgm:pt>
    <dgm:pt modelId="{AC2A4DD0-13D3-47E3-9946-8840028E3C6F}" type="parTrans" cxnId="{572392FC-01D6-476C-B854-ED28DD2B5E64}">
      <dgm:prSet/>
      <dgm:spPr/>
      <dgm:t>
        <a:bodyPr/>
        <a:lstStyle/>
        <a:p>
          <a:endParaRPr lang="en-US"/>
        </a:p>
      </dgm:t>
    </dgm:pt>
    <dgm:pt modelId="{5DFEDD94-EE1A-47A1-888A-E6246D1B4742}" type="sibTrans" cxnId="{572392FC-01D6-476C-B854-ED28DD2B5E64}">
      <dgm:prSet/>
      <dgm:spPr/>
      <dgm:t>
        <a:bodyPr/>
        <a:lstStyle/>
        <a:p>
          <a:endParaRPr lang="en-US"/>
        </a:p>
      </dgm:t>
    </dgm:pt>
    <dgm:pt modelId="{7C4E2B8D-EBCF-4802-810D-5DC1045E3DF3}">
      <dgm:prSet phldrT="[Text]" phldr="0"/>
      <dgm:spPr/>
      <dgm:t>
        <a:bodyPr/>
        <a:lstStyle/>
        <a:p>
          <a:r>
            <a:rPr lang="pt-PT" dirty="0"/>
            <a:t>Technical Preparedness</a:t>
          </a:r>
          <a:endParaRPr lang="en-US" dirty="0"/>
        </a:p>
      </dgm:t>
    </dgm:pt>
    <dgm:pt modelId="{54E785B7-047D-4F5B-8C5D-7B31C75AF7C3}" type="parTrans" cxnId="{A0A58665-2324-4367-9D0D-56256F38DC40}">
      <dgm:prSet/>
      <dgm:spPr/>
      <dgm:t>
        <a:bodyPr/>
        <a:lstStyle/>
        <a:p>
          <a:endParaRPr lang="en-US"/>
        </a:p>
      </dgm:t>
    </dgm:pt>
    <dgm:pt modelId="{5FE92689-F70E-4227-A6EE-CF570FE51416}" type="sibTrans" cxnId="{A0A58665-2324-4367-9D0D-56256F38DC40}">
      <dgm:prSet/>
      <dgm:spPr/>
      <dgm:t>
        <a:bodyPr/>
        <a:lstStyle/>
        <a:p>
          <a:endParaRPr lang="en-US"/>
        </a:p>
      </dgm:t>
    </dgm:pt>
    <dgm:pt modelId="{A76C0B68-55A3-4CD3-9E70-2B3105F0F129}" type="pres">
      <dgm:prSet presAssocID="{FFE673C7-040D-476C-8479-613CED304FD2}" presName="compositeShape" presStyleCnt="0">
        <dgm:presLayoutVars>
          <dgm:chMax val="7"/>
          <dgm:dir/>
          <dgm:resizeHandles val="exact"/>
        </dgm:presLayoutVars>
      </dgm:prSet>
      <dgm:spPr/>
    </dgm:pt>
    <dgm:pt modelId="{81F1E217-D3EF-4B69-9433-075D65B518CB}" type="pres">
      <dgm:prSet presAssocID="{FFE673C7-040D-476C-8479-613CED304FD2}" presName="wedge1" presStyleLbl="node1" presStyleIdx="0" presStyleCnt="3"/>
      <dgm:spPr/>
    </dgm:pt>
    <dgm:pt modelId="{96BD02D6-3E84-443D-8981-12123E797017}" type="pres">
      <dgm:prSet presAssocID="{FFE673C7-040D-476C-8479-613CED304FD2}" presName="dummy1a" presStyleCnt="0"/>
      <dgm:spPr/>
    </dgm:pt>
    <dgm:pt modelId="{94C9A48E-8D9C-4327-A153-8D2585D73770}" type="pres">
      <dgm:prSet presAssocID="{FFE673C7-040D-476C-8479-613CED304FD2}" presName="dummy1b" presStyleCnt="0"/>
      <dgm:spPr/>
    </dgm:pt>
    <dgm:pt modelId="{24E3AAF8-DD5F-4DF4-BC23-84CFB21F7BA9}" type="pres">
      <dgm:prSet presAssocID="{FFE673C7-040D-476C-8479-613CED304FD2}" presName="wedge1Tx" presStyleLbl="node1" presStyleIdx="0" presStyleCnt="3">
        <dgm:presLayoutVars>
          <dgm:chMax val="0"/>
          <dgm:chPref val="0"/>
          <dgm:bulletEnabled val="1"/>
        </dgm:presLayoutVars>
      </dgm:prSet>
      <dgm:spPr/>
    </dgm:pt>
    <dgm:pt modelId="{ACF8F584-F658-4862-A019-797D40A8A7F9}" type="pres">
      <dgm:prSet presAssocID="{FFE673C7-040D-476C-8479-613CED304FD2}" presName="wedge2" presStyleLbl="node1" presStyleIdx="1" presStyleCnt="3"/>
      <dgm:spPr/>
    </dgm:pt>
    <dgm:pt modelId="{CDCA89A9-D915-4CD1-8BC9-775E1AB5B4CD}" type="pres">
      <dgm:prSet presAssocID="{FFE673C7-040D-476C-8479-613CED304FD2}" presName="dummy2a" presStyleCnt="0"/>
      <dgm:spPr/>
    </dgm:pt>
    <dgm:pt modelId="{7B79A3F7-07C6-4A0A-A686-AFF583BB70BF}" type="pres">
      <dgm:prSet presAssocID="{FFE673C7-040D-476C-8479-613CED304FD2}" presName="dummy2b" presStyleCnt="0"/>
      <dgm:spPr/>
    </dgm:pt>
    <dgm:pt modelId="{B37469D9-F37F-4BFF-A157-657A78B48152}" type="pres">
      <dgm:prSet presAssocID="{FFE673C7-040D-476C-8479-613CED304FD2}" presName="wedge2Tx" presStyleLbl="node1" presStyleIdx="1" presStyleCnt="3">
        <dgm:presLayoutVars>
          <dgm:chMax val="0"/>
          <dgm:chPref val="0"/>
          <dgm:bulletEnabled val="1"/>
        </dgm:presLayoutVars>
      </dgm:prSet>
      <dgm:spPr/>
    </dgm:pt>
    <dgm:pt modelId="{681412DE-8508-48D7-8438-1269A734BC51}" type="pres">
      <dgm:prSet presAssocID="{FFE673C7-040D-476C-8479-613CED304FD2}" presName="wedge3" presStyleLbl="node1" presStyleIdx="2" presStyleCnt="3" custLinFactNeighborX="603" custLinFactNeighborY="-201"/>
      <dgm:spPr/>
    </dgm:pt>
    <dgm:pt modelId="{60B77309-8686-4B82-BF35-0007FBAF1071}" type="pres">
      <dgm:prSet presAssocID="{FFE673C7-040D-476C-8479-613CED304FD2}" presName="dummy3a" presStyleCnt="0"/>
      <dgm:spPr/>
    </dgm:pt>
    <dgm:pt modelId="{B5F72DAC-0778-4D35-B275-68FE32747B16}" type="pres">
      <dgm:prSet presAssocID="{FFE673C7-040D-476C-8479-613CED304FD2}" presName="dummy3b" presStyleCnt="0"/>
      <dgm:spPr/>
    </dgm:pt>
    <dgm:pt modelId="{4C5FD8A0-63B9-4A44-8F4A-6AC085770B8E}" type="pres">
      <dgm:prSet presAssocID="{FFE673C7-040D-476C-8479-613CED304FD2}" presName="wedge3Tx" presStyleLbl="node1" presStyleIdx="2" presStyleCnt="3">
        <dgm:presLayoutVars>
          <dgm:chMax val="0"/>
          <dgm:chPref val="0"/>
          <dgm:bulletEnabled val="1"/>
        </dgm:presLayoutVars>
      </dgm:prSet>
      <dgm:spPr/>
    </dgm:pt>
    <dgm:pt modelId="{A1FA7651-A7C8-471D-A2FE-A084505D5A50}" type="pres">
      <dgm:prSet presAssocID="{4F90BD81-316C-43D5-BFDD-AECA04323AB8}" presName="arrowWedge1" presStyleLbl="fgSibTrans2D1" presStyleIdx="0" presStyleCnt="3"/>
      <dgm:spPr/>
    </dgm:pt>
    <dgm:pt modelId="{B90FFAD6-A036-4CFE-BCAB-7584FFAD5774}" type="pres">
      <dgm:prSet presAssocID="{5DFEDD94-EE1A-47A1-888A-E6246D1B4742}" presName="arrowWedge2" presStyleLbl="fgSibTrans2D1" presStyleIdx="1" presStyleCnt="3"/>
      <dgm:spPr/>
    </dgm:pt>
    <dgm:pt modelId="{912688B3-4084-4B98-84D5-AAA7E1BFE435}" type="pres">
      <dgm:prSet presAssocID="{5FE92689-F70E-4227-A6EE-CF570FE51416}" presName="arrowWedge3" presStyleLbl="fgSibTrans2D1" presStyleIdx="2" presStyleCnt="3"/>
      <dgm:spPr/>
    </dgm:pt>
  </dgm:ptLst>
  <dgm:cxnLst>
    <dgm:cxn modelId="{49B57D11-FA82-4617-9E60-7EBEF76DF795}" srcId="{FFE673C7-040D-476C-8479-613CED304FD2}" destId="{EA59077A-D333-4ECD-86B5-89B27BA1F7E0}" srcOrd="0" destOrd="0" parTransId="{9A1FC29A-9B35-4D3A-BC44-F07735AFBDE3}" sibTransId="{4F90BD81-316C-43D5-BFDD-AECA04323AB8}"/>
    <dgm:cxn modelId="{5522A42B-8946-4034-9049-4C165A56801B}" type="presOf" srcId="{7C4E2B8D-EBCF-4802-810D-5DC1045E3DF3}" destId="{4C5FD8A0-63B9-4A44-8F4A-6AC085770B8E}" srcOrd="1" destOrd="0" presId="urn:microsoft.com/office/officeart/2005/8/layout/cycle8"/>
    <dgm:cxn modelId="{0690CD44-46E7-474A-B721-37C8F64935EC}" type="presOf" srcId="{EA59077A-D333-4ECD-86B5-89B27BA1F7E0}" destId="{81F1E217-D3EF-4B69-9433-075D65B518CB}" srcOrd="0" destOrd="0" presId="urn:microsoft.com/office/officeart/2005/8/layout/cycle8"/>
    <dgm:cxn modelId="{A0A58665-2324-4367-9D0D-56256F38DC40}" srcId="{FFE673C7-040D-476C-8479-613CED304FD2}" destId="{7C4E2B8D-EBCF-4802-810D-5DC1045E3DF3}" srcOrd="2" destOrd="0" parTransId="{54E785B7-047D-4F5B-8C5D-7B31C75AF7C3}" sibTransId="{5FE92689-F70E-4227-A6EE-CF570FE51416}"/>
    <dgm:cxn modelId="{3BDBFE7B-3C98-46B2-87B5-4A72ACCB7647}" type="presOf" srcId="{FFE673C7-040D-476C-8479-613CED304FD2}" destId="{A76C0B68-55A3-4CD3-9E70-2B3105F0F129}" srcOrd="0" destOrd="0" presId="urn:microsoft.com/office/officeart/2005/8/layout/cycle8"/>
    <dgm:cxn modelId="{74625480-5E96-4579-B823-2866F04C865A}" type="presOf" srcId="{198E9D18-7BCE-4D50-824E-3B66848EA188}" destId="{B37469D9-F37F-4BFF-A157-657A78B48152}" srcOrd="1" destOrd="0" presId="urn:microsoft.com/office/officeart/2005/8/layout/cycle8"/>
    <dgm:cxn modelId="{07AF899C-9BE7-4711-AF58-D40366A5C3FA}" type="presOf" srcId="{7C4E2B8D-EBCF-4802-810D-5DC1045E3DF3}" destId="{681412DE-8508-48D7-8438-1269A734BC51}" srcOrd="0" destOrd="0" presId="urn:microsoft.com/office/officeart/2005/8/layout/cycle8"/>
    <dgm:cxn modelId="{DE51F7B4-78DA-40B5-93D3-D7222F5C5F9D}" type="presOf" srcId="{198E9D18-7BCE-4D50-824E-3B66848EA188}" destId="{ACF8F584-F658-4862-A019-797D40A8A7F9}" srcOrd="0" destOrd="0" presId="urn:microsoft.com/office/officeart/2005/8/layout/cycle8"/>
    <dgm:cxn modelId="{58251FCC-802B-434A-8F22-2FEEF3EE6075}" type="presOf" srcId="{EA59077A-D333-4ECD-86B5-89B27BA1F7E0}" destId="{24E3AAF8-DD5F-4DF4-BC23-84CFB21F7BA9}" srcOrd="1" destOrd="0" presId="urn:microsoft.com/office/officeart/2005/8/layout/cycle8"/>
    <dgm:cxn modelId="{572392FC-01D6-476C-B854-ED28DD2B5E64}" srcId="{FFE673C7-040D-476C-8479-613CED304FD2}" destId="{198E9D18-7BCE-4D50-824E-3B66848EA188}" srcOrd="1" destOrd="0" parTransId="{AC2A4DD0-13D3-47E3-9946-8840028E3C6F}" sibTransId="{5DFEDD94-EE1A-47A1-888A-E6246D1B4742}"/>
    <dgm:cxn modelId="{06B16C7B-32AC-4A2D-A902-25063E16ABCC}" type="presParOf" srcId="{A76C0B68-55A3-4CD3-9E70-2B3105F0F129}" destId="{81F1E217-D3EF-4B69-9433-075D65B518CB}" srcOrd="0" destOrd="0" presId="urn:microsoft.com/office/officeart/2005/8/layout/cycle8"/>
    <dgm:cxn modelId="{E29CFD44-B234-4490-A42C-F068BA721264}" type="presParOf" srcId="{A76C0B68-55A3-4CD3-9E70-2B3105F0F129}" destId="{96BD02D6-3E84-443D-8981-12123E797017}" srcOrd="1" destOrd="0" presId="urn:microsoft.com/office/officeart/2005/8/layout/cycle8"/>
    <dgm:cxn modelId="{A5F1A6C7-1487-44FD-A740-9DA4CEC9D751}" type="presParOf" srcId="{A76C0B68-55A3-4CD3-9E70-2B3105F0F129}" destId="{94C9A48E-8D9C-4327-A153-8D2585D73770}" srcOrd="2" destOrd="0" presId="urn:microsoft.com/office/officeart/2005/8/layout/cycle8"/>
    <dgm:cxn modelId="{582674BB-A082-4F58-B44D-10F99E2E94CC}" type="presParOf" srcId="{A76C0B68-55A3-4CD3-9E70-2B3105F0F129}" destId="{24E3AAF8-DD5F-4DF4-BC23-84CFB21F7BA9}" srcOrd="3" destOrd="0" presId="urn:microsoft.com/office/officeart/2005/8/layout/cycle8"/>
    <dgm:cxn modelId="{66BCCF01-301D-4D0A-BACF-1F6F114FFF67}" type="presParOf" srcId="{A76C0B68-55A3-4CD3-9E70-2B3105F0F129}" destId="{ACF8F584-F658-4862-A019-797D40A8A7F9}" srcOrd="4" destOrd="0" presId="urn:microsoft.com/office/officeart/2005/8/layout/cycle8"/>
    <dgm:cxn modelId="{C7529CBE-B529-4ACE-A820-C51896B01312}" type="presParOf" srcId="{A76C0B68-55A3-4CD3-9E70-2B3105F0F129}" destId="{CDCA89A9-D915-4CD1-8BC9-775E1AB5B4CD}" srcOrd="5" destOrd="0" presId="urn:microsoft.com/office/officeart/2005/8/layout/cycle8"/>
    <dgm:cxn modelId="{A384A831-D977-4744-AB76-9BE7934263E0}" type="presParOf" srcId="{A76C0B68-55A3-4CD3-9E70-2B3105F0F129}" destId="{7B79A3F7-07C6-4A0A-A686-AFF583BB70BF}" srcOrd="6" destOrd="0" presId="urn:microsoft.com/office/officeart/2005/8/layout/cycle8"/>
    <dgm:cxn modelId="{314FE5AA-F9EA-46A6-B4D6-9A9F7F832CE0}" type="presParOf" srcId="{A76C0B68-55A3-4CD3-9E70-2B3105F0F129}" destId="{B37469D9-F37F-4BFF-A157-657A78B48152}" srcOrd="7" destOrd="0" presId="urn:microsoft.com/office/officeart/2005/8/layout/cycle8"/>
    <dgm:cxn modelId="{6EBC5401-DEF9-420C-8078-17FF5B5A10CD}" type="presParOf" srcId="{A76C0B68-55A3-4CD3-9E70-2B3105F0F129}" destId="{681412DE-8508-48D7-8438-1269A734BC51}" srcOrd="8" destOrd="0" presId="urn:microsoft.com/office/officeart/2005/8/layout/cycle8"/>
    <dgm:cxn modelId="{B802DEAE-6F49-48A6-B724-9B0DA686FF1D}" type="presParOf" srcId="{A76C0B68-55A3-4CD3-9E70-2B3105F0F129}" destId="{60B77309-8686-4B82-BF35-0007FBAF1071}" srcOrd="9" destOrd="0" presId="urn:microsoft.com/office/officeart/2005/8/layout/cycle8"/>
    <dgm:cxn modelId="{03881C67-D854-4467-925A-349115CB040F}" type="presParOf" srcId="{A76C0B68-55A3-4CD3-9E70-2B3105F0F129}" destId="{B5F72DAC-0778-4D35-B275-68FE32747B16}" srcOrd="10" destOrd="0" presId="urn:microsoft.com/office/officeart/2005/8/layout/cycle8"/>
    <dgm:cxn modelId="{5B162C82-DCE2-492A-8ADC-8336B1769753}" type="presParOf" srcId="{A76C0B68-55A3-4CD3-9E70-2B3105F0F129}" destId="{4C5FD8A0-63B9-4A44-8F4A-6AC085770B8E}" srcOrd="11" destOrd="0" presId="urn:microsoft.com/office/officeart/2005/8/layout/cycle8"/>
    <dgm:cxn modelId="{D4850DA6-CD7B-495A-B3B5-B6B8C2D7B24E}" type="presParOf" srcId="{A76C0B68-55A3-4CD3-9E70-2B3105F0F129}" destId="{A1FA7651-A7C8-471D-A2FE-A084505D5A50}" srcOrd="12" destOrd="0" presId="urn:microsoft.com/office/officeart/2005/8/layout/cycle8"/>
    <dgm:cxn modelId="{196BDFE8-5A61-45A1-995D-B23AD4B33FB2}" type="presParOf" srcId="{A76C0B68-55A3-4CD3-9E70-2B3105F0F129}" destId="{B90FFAD6-A036-4CFE-BCAB-7584FFAD5774}" srcOrd="13" destOrd="0" presId="urn:microsoft.com/office/officeart/2005/8/layout/cycle8"/>
    <dgm:cxn modelId="{F0A7E8F3-285D-44F0-AEDA-BA13486286FF}" type="presParOf" srcId="{A76C0B68-55A3-4CD3-9E70-2B3105F0F129}" destId="{912688B3-4084-4B98-84D5-AAA7E1BFE43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75125-5F3C-4E7F-AF57-E6D126869B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8CF7196-7832-4E6D-B143-EFF2344F4D2C}">
      <dgm:prSet phldrT="[Text]"/>
      <dgm:spPr/>
      <dgm:t>
        <a:bodyPr/>
        <a:lstStyle/>
        <a:p>
          <a:pPr>
            <a:buNone/>
          </a:pPr>
          <a:r>
            <a:rPr lang="en-US" b="1" dirty="0"/>
            <a:t>Integrating resilience into road Policies and Planning</a:t>
          </a:r>
        </a:p>
      </dgm:t>
    </dgm:pt>
    <dgm:pt modelId="{E6C3C814-9D33-4C0F-BAA6-110F7A850ECE}" type="parTrans" cxnId="{14315F19-B66C-45E6-9D6D-EB2D23A8E97B}">
      <dgm:prSet/>
      <dgm:spPr/>
      <dgm:t>
        <a:bodyPr/>
        <a:lstStyle/>
        <a:p>
          <a:endParaRPr lang="en-US" b="0"/>
        </a:p>
      </dgm:t>
    </dgm:pt>
    <dgm:pt modelId="{2DEFA642-CF66-402F-9125-2582CDC22C73}" type="sibTrans" cxnId="{14315F19-B66C-45E6-9D6D-EB2D23A8E97B}">
      <dgm:prSet/>
      <dgm:spPr/>
      <dgm:t>
        <a:bodyPr/>
        <a:lstStyle/>
        <a:p>
          <a:endParaRPr lang="en-US" b="0"/>
        </a:p>
      </dgm:t>
    </dgm:pt>
    <dgm:pt modelId="{0967F9D2-C48C-4CC4-B241-D796CCEAD372}">
      <dgm:prSet phldrT="[Text]"/>
      <dgm:spPr/>
      <dgm:t>
        <a:bodyPr/>
        <a:lstStyle/>
        <a:p>
          <a:pPr>
            <a:buNone/>
          </a:pPr>
          <a:r>
            <a:rPr lang="en-US" b="0" i="0" dirty="0"/>
            <a:t>Update the National Road Policy to include explicit resilience objectives</a:t>
          </a:r>
          <a:endParaRPr lang="en-US" b="0" dirty="0"/>
        </a:p>
      </dgm:t>
    </dgm:pt>
    <dgm:pt modelId="{7AF411AB-B22E-41C2-B607-76EC6B39D08F}" type="parTrans" cxnId="{180E136B-2899-4039-A840-C6F61DDC38D2}">
      <dgm:prSet/>
      <dgm:spPr/>
      <dgm:t>
        <a:bodyPr/>
        <a:lstStyle/>
        <a:p>
          <a:endParaRPr lang="en-US" b="0"/>
        </a:p>
      </dgm:t>
    </dgm:pt>
    <dgm:pt modelId="{2AF0C91F-7ABF-4E70-A80C-B79BAA312866}" type="sibTrans" cxnId="{180E136B-2899-4039-A840-C6F61DDC38D2}">
      <dgm:prSet/>
      <dgm:spPr/>
      <dgm:t>
        <a:bodyPr/>
        <a:lstStyle/>
        <a:p>
          <a:endParaRPr lang="en-US" b="0"/>
        </a:p>
      </dgm:t>
    </dgm:pt>
    <dgm:pt modelId="{188AF6F8-73FE-4ACC-A73A-152A60732CF1}">
      <dgm:prSet phldrT="[Text]"/>
      <dgm:spPr/>
      <dgm:t>
        <a:bodyPr/>
        <a:lstStyle/>
        <a:p>
          <a:pPr>
            <a:buNone/>
          </a:pPr>
          <a:r>
            <a:rPr lang="en-US" b="0" i="0" dirty="0"/>
            <a:t>Performance-based asset risk management approach incorporating asset inventory, risk registries, GIS reference systems, Key Performance Indicators (KPIs), and a Climate Impact Vulnerability Score to prioritize climate-adaptive investments </a:t>
          </a:r>
          <a:endParaRPr lang="en-US" b="0" dirty="0"/>
        </a:p>
      </dgm:t>
    </dgm:pt>
    <dgm:pt modelId="{22E4281D-5452-4FC6-AFE8-A0697A932E41}" type="parTrans" cxnId="{907CBBEB-8356-4796-A8D2-B15A116EA497}">
      <dgm:prSet/>
      <dgm:spPr/>
      <dgm:t>
        <a:bodyPr/>
        <a:lstStyle/>
        <a:p>
          <a:endParaRPr lang="en-US" b="0"/>
        </a:p>
      </dgm:t>
    </dgm:pt>
    <dgm:pt modelId="{B897C6DB-A3CE-4286-A946-A46D4966E94C}" type="sibTrans" cxnId="{907CBBEB-8356-4796-A8D2-B15A116EA497}">
      <dgm:prSet/>
      <dgm:spPr/>
      <dgm:t>
        <a:bodyPr/>
        <a:lstStyle/>
        <a:p>
          <a:endParaRPr lang="en-US" b="0"/>
        </a:p>
      </dgm:t>
    </dgm:pt>
    <dgm:pt modelId="{4BC2DD73-4494-4BFB-B1BA-7F778D0C6096}">
      <dgm:prSet phldrT="[Text]"/>
      <dgm:spPr/>
      <dgm:t>
        <a:bodyPr/>
        <a:lstStyle/>
        <a:p>
          <a:pPr>
            <a:buNone/>
          </a:pPr>
          <a:r>
            <a:rPr lang="en-US" b="0" dirty="0"/>
            <a:t>Create Data Foundation: Infrastructure Climate Resilience Assessment Data Starter Kit</a:t>
          </a:r>
        </a:p>
      </dgm:t>
    </dgm:pt>
    <dgm:pt modelId="{2823B24F-CF01-43C0-BFA3-E06A5909CC19}" type="parTrans" cxnId="{19F6560F-958A-4C11-AC3F-6FA065A2E071}">
      <dgm:prSet/>
      <dgm:spPr/>
      <dgm:t>
        <a:bodyPr/>
        <a:lstStyle/>
        <a:p>
          <a:endParaRPr lang="en-US" b="0"/>
        </a:p>
      </dgm:t>
    </dgm:pt>
    <dgm:pt modelId="{C4A3C696-C549-4472-B4B2-FF375BD66BAD}" type="sibTrans" cxnId="{19F6560F-958A-4C11-AC3F-6FA065A2E071}">
      <dgm:prSet/>
      <dgm:spPr/>
      <dgm:t>
        <a:bodyPr/>
        <a:lstStyle/>
        <a:p>
          <a:endParaRPr lang="en-US" b="0"/>
        </a:p>
      </dgm:t>
    </dgm:pt>
    <dgm:pt modelId="{FB2C41D8-781C-4787-8049-F578FA1CC074}">
      <dgm:prSet phldrT="[Text]"/>
      <dgm:spPr/>
      <dgm:t>
        <a:bodyPr/>
        <a:lstStyle/>
        <a:p>
          <a:pPr>
            <a:buNone/>
          </a:pPr>
          <a:r>
            <a:rPr lang="en-US" b="0" i="0" dirty="0"/>
            <a:t>Enhance Pavement Management Systems (PMS) to incorporate flooding impacts to support budget-constrained optimization models to minimize recovery costs</a:t>
          </a:r>
          <a:endParaRPr lang="en-US" b="0" dirty="0"/>
        </a:p>
      </dgm:t>
    </dgm:pt>
    <dgm:pt modelId="{E1223A4B-2CAF-4566-A105-6679498D68F5}" type="parTrans" cxnId="{B1CB116A-02B4-4EC9-B9CA-099313D56C1C}">
      <dgm:prSet/>
      <dgm:spPr/>
      <dgm:t>
        <a:bodyPr/>
        <a:lstStyle/>
        <a:p>
          <a:endParaRPr lang="en-US" b="0"/>
        </a:p>
      </dgm:t>
    </dgm:pt>
    <dgm:pt modelId="{3B042086-11AD-47B0-84BE-F0643B6C1A90}" type="sibTrans" cxnId="{B1CB116A-02B4-4EC9-B9CA-099313D56C1C}">
      <dgm:prSet/>
      <dgm:spPr/>
      <dgm:t>
        <a:bodyPr/>
        <a:lstStyle/>
        <a:p>
          <a:endParaRPr lang="en-US" b="0"/>
        </a:p>
      </dgm:t>
    </dgm:pt>
    <dgm:pt modelId="{8EF40A8F-D041-4F2F-92A1-60C3C220218A}" type="pres">
      <dgm:prSet presAssocID="{9D475125-5F3C-4E7F-AF57-E6D126869BE3}" presName="vert0" presStyleCnt="0">
        <dgm:presLayoutVars>
          <dgm:dir/>
          <dgm:animOne val="branch"/>
          <dgm:animLvl val="lvl"/>
        </dgm:presLayoutVars>
      </dgm:prSet>
      <dgm:spPr/>
    </dgm:pt>
    <dgm:pt modelId="{23660C2F-D333-4886-9A0A-A2EC1183958E}" type="pres">
      <dgm:prSet presAssocID="{98CF7196-7832-4E6D-B143-EFF2344F4D2C}" presName="thickLine" presStyleLbl="alignNode1" presStyleIdx="0" presStyleCnt="1"/>
      <dgm:spPr/>
    </dgm:pt>
    <dgm:pt modelId="{A9315D8B-0066-4DE7-9EF9-308DF0784551}" type="pres">
      <dgm:prSet presAssocID="{98CF7196-7832-4E6D-B143-EFF2344F4D2C}" presName="horz1" presStyleCnt="0"/>
      <dgm:spPr/>
    </dgm:pt>
    <dgm:pt modelId="{2BBA843D-A209-4B2D-9CC3-82C275880170}" type="pres">
      <dgm:prSet presAssocID="{98CF7196-7832-4E6D-B143-EFF2344F4D2C}" presName="tx1" presStyleLbl="revTx" presStyleIdx="0" presStyleCnt="5" custScaleX="109856"/>
      <dgm:spPr/>
    </dgm:pt>
    <dgm:pt modelId="{22D9E86E-1F1B-40EC-9E21-A290B49FCF55}" type="pres">
      <dgm:prSet presAssocID="{98CF7196-7832-4E6D-B143-EFF2344F4D2C}" presName="vert1" presStyleCnt="0"/>
      <dgm:spPr/>
    </dgm:pt>
    <dgm:pt modelId="{8A8919F2-E0B2-40AB-BF20-783A61CEFC0A}" type="pres">
      <dgm:prSet presAssocID="{0967F9D2-C48C-4CC4-B241-D796CCEAD372}" presName="vertSpace2a" presStyleCnt="0"/>
      <dgm:spPr/>
    </dgm:pt>
    <dgm:pt modelId="{69111100-3024-4BB1-B2FB-32C34843F2AB}" type="pres">
      <dgm:prSet presAssocID="{0967F9D2-C48C-4CC4-B241-D796CCEAD372}" presName="horz2" presStyleCnt="0"/>
      <dgm:spPr/>
    </dgm:pt>
    <dgm:pt modelId="{F784F26D-29C8-4C8E-BF46-56F5B3F6921D}" type="pres">
      <dgm:prSet presAssocID="{0967F9D2-C48C-4CC4-B241-D796CCEAD372}" presName="horzSpace2" presStyleCnt="0"/>
      <dgm:spPr/>
    </dgm:pt>
    <dgm:pt modelId="{E20AA1AB-0B27-4A72-81C8-CC47D616C316}" type="pres">
      <dgm:prSet presAssocID="{0967F9D2-C48C-4CC4-B241-D796CCEAD372}" presName="tx2" presStyleLbl="revTx" presStyleIdx="1" presStyleCnt="5" custScaleY="49502"/>
      <dgm:spPr/>
    </dgm:pt>
    <dgm:pt modelId="{F4516C69-6276-45B1-906E-06635369A6CD}" type="pres">
      <dgm:prSet presAssocID="{0967F9D2-C48C-4CC4-B241-D796CCEAD372}" presName="vert2" presStyleCnt="0"/>
      <dgm:spPr/>
    </dgm:pt>
    <dgm:pt modelId="{CDFF0C2B-F2F8-4134-B1F3-9E4C4B2F1718}" type="pres">
      <dgm:prSet presAssocID="{0967F9D2-C48C-4CC4-B241-D796CCEAD372}" presName="thinLine2b" presStyleLbl="callout" presStyleIdx="0" presStyleCnt="4"/>
      <dgm:spPr/>
    </dgm:pt>
    <dgm:pt modelId="{972A4EDB-2B88-45CE-B11F-E9D772A45DD0}" type="pres">
      <dgm:prSet presAssocID="{0967F9D2-C48C-4CC4-B241-D796CCEAD372}" presName="vertSpace2b" presStyleCnt="0"/>
      <dgm:spPr/>
    </dgm:pt>
    <dgm:pt modelId="{B09FE7B3-7700-46A8-A91A-15327C1DA66A}" type="pres">
      <dgm:prSet presAssocID="{188AF6F8-73FE-4ACC-A73A-152A60732CF1}" presName="horz2" presStyleCnt="0"/>
      <dgm:spPr/>
    </dgm:pt>
    <dgm:pt modelId="{250690EC-0F65-4AB3-B17C-FE809166F4E3}" type="pres">
      <dgm:prSet presAssocID="{188AF6F8-73FE-4ACC-A73A-152A60732CF1}" presName="horzSpace2" presStyleCnt="0"/>
      <dgm:spPr/>
    </dgm:pt>
    <dgm:pt modelId="{A3E4FEDC-444F-4FDA-823F-35BA50F6D7A6}" type="pres">
      <dgm:prSet presAssocID="{188AF6F8-73FE-4ACC-A73A-152A60732CF1}" presName="tx2" presStyleLbl="revTx" presStyleIdx="2" presStyleCnt="5"/>
      <dgm:spPr/>
    </dgm:pt>
    <dgm:pt modelId="{19BF4FE1-FCBF-4E63-8678-1187E2FFDD8E}" type="pres">
      <dgm:prSet presAssocID="{188AF6F8-73FE-4ACC-A73A-152A60732CF1}" presName="vert2" presStyleCnt="0"/>
      <dgm:spPr/>
    </dgm:pt>
    <dgm:pt modelId="{13197AEC-B412-4D12-93DC-2A6A59B28E41}" type="pres">
      <dgm:prSet presAssocID="{188AF6F8-73FE-4ACC-A73A-152A60732CF1}" presName="thinLine2b" presStyleLbl="callout" presStyleIdx="1" presStyleCnt="4" custLinFactY="-100000" custLinFactNeighborX="68" custLinFactNeighborY="-181839"/>
      <dgm:spPr/>
    </dgm:pt>
    <dgm:pt modelId="{13DDE13B-E81C-4B7F-907D-A28FDC672CFF}" type="pres">
      <dgm:prSet presAssocID="{188AF6F8-73FE-4ACC-A73A-152A60732CF1}" presName="vertSpace2b" presStyleCnt="0"/>
      <dgm:spPr/>
    </dgm:pt>
    <dgm:pt modelId="{9AE3C1B5-26DF-43BA-8CF4-C185617111F4}" type="pres">
      <dgm:prSet presAssocID="{4BC2DD73-4494-4BFB-B1BA-7F778D0C6096}" presName="horz2" presStyleCnt="0"/>
      <dgm:spPr/>
    </dgm:pt>
    <dgm:pt modelId="{32BF7BC5-CACD-4D9F-8089-AA0540ABB0BE}" type="pres">
      <dgm:prSet presAssocID="{4BC2DD73-4494-4BFB-B1BA-7F778D0C6096}" presName="horzSpace2" presStyleCnt="0"/>
      <dgm:spPr/>
    </dgm:pt>
    <dgm:pt modelId="{6D5F5C25-8AEF-40CE-86D2-F2124DDAB9CD}" type="pres">
      <dgm:prSet presAssocID="{4BC2DD73-4494-4BFB-B1BA-7F778D0C6096}" presName="tx2" presStyleLbl="revTx" presStyleIdx="3" presStyleCnt="5" custScaleY="45859"/>
      <dgm:spPr/>
    </dgm:pt>
    <dgm:pt modelId="{7A1FAFEE-1D54-4EB9-8CDA-83AFD9A6D807}" type="pres">
      <dgm:prSet presAssocID="{4BC2DD73-4494-4BFB-B1BA-7F778D0C6096}" presName="vert2" presStyleCnt="0"/>
      <dgm:spPr/>
    </dgm:pt>
    <dgm:pt modelId="{004C9390-56DE-4282-957B-FB419B338C8E}" type="pres">
      <dgm:prSet presAssocID="{4BC2DD73-4494-4BFB-B1BA-7F778D0C6096}" presName="thinLine2b" presStyleLbl="callout" presStyleIdx="2" presStyleCnt="4"/>
      <dgm:spPr/>
    </dgm:pt>
    <dgm:pt modelId="{56C4578A-CBB4-4F1C-8ECF-70EC8CE7113B}" type="pres">
      <dgm:prSet presAssocID="{4BC2DD73-4494-4BFB-B1BA-7F778D0C6096}" presName="vertSpace2b" presStyleCnt="0"/>
      <dgm:spPr/>
    </dgm:pt>
    <dgm:pt modelId="{280E42B9-32C6-4E76-BFFD-5D65FB532097}" type="pres">
      <dgm:prSet presAssocID="{FB2C41D8-781C-4787-8049-F578FA1CC074}" presName="horz2" presStyleCnt="0"/>
      <dgm:spPr/>
    </dgm:pt>
    <dgm:pt modelId="{BF796061-4319-4C01-9DD6-5137C3A69C7E}" type="pres">
      <dgm:prSet presAssocID="{FB2C41D8-781C-4787-8049-F578FA1CC074}" presName="horzSpace2" presStyleCnt="0"/>
      <dgm:spPr/>
    </dgm:pt>
    <dgm:pt modelId="{C6D304B0-FDEC-4186-9EDD-5DC1A1C3A03B}" type="pres">
      <dgm:prSet presAssocID="{FB2C41D8-781C-4787-8049-F578FA1CC074}" presName="tx2" presStyleLbl="revTx" presStyleIdx="4" presStyleCnt="5"/>
      <dgm:spPr/>
    </dgm:pt>
    <dgm:pt modelId="{2722409D-4DCA-4E1A-8187-66AFF4F17025}" type="pres">
      <dgm:prSet presAssocID="{FB2C41D8-781C-4787-8049-F578FA1CC074}" presName="vert2" presStyleCnt="0"/>
      <dgm:spPr/>
    </dgm:pt>
    <dgm:pt modelId="{B33B0CB3-6537-4CC5-9EE1-B81959549170}" type="pres">
      <dgm:prSet presAssocID="{FB2C41D8-781C-4787-8049-F578FA1CC074}" presName="thinLine2b" presStyleLbl="callout" presStyleIdx="3" presStyleCnt="4"/>
      <dgm:spPr/>
    </dgm:pt>
    <dgm:pt modelId="{0C59469D-9F9E-461D-B4DE-1BCBE5438091}" type="pres">
      <dgm:prSet presAssocID="{FB2C41D8-781C-4787-8049-F578FA1CC074}" presName="vertSpace2b" presStyleCnt="0"/>
      <dgm:spPr/>
    </dgm:pt>
  </dgm:ptLst>
  <dgm:cxnLst>
    <dgm:cxn modelId="{19F6560F-958A-4C11-AC3F-6FA065A2E071}" srcId="{98CF7196-7832-4E6D-B143-EFF2344F4D2C}" destId="{4BC2DD73-4494-4BFB-B1BA-7F778D0C6096}" srcOrd="2" destOrd="0" parTransId="{2823B24F-CF01-43C0-BFA3-E06A5909CC19}" sibTransId="{C4A3C696-C549-4472-B4B2-FF375BD66BAD}"/>
    <dgm:cxn modelId="{CF707713-E188-42CD-B818-57108F7DD8D9}" type="presOf" srcId="{9D475125-5F3C-4E7F-AF57-E6D126869BE3}" destId="{8EF40A8F-D041-4F2F-92A1-60C3C220218A}" srcOrd="0" destOrd="0" presId="urn:microsoft.com/office/officeart/2008/layout/LinedList"/>
    <dgm:cxn modelId="{14315F19-B66C-45E6-9D6D-EB2D23A8E97B}" srcId="{9D475125-5F3C-4E7F-AF57-E6D126869BE3}" destId="{98CF7196-7832-4E6D-B143-EFF2344F4D2C}" srcOrd="0" destOrd="0" parTransId="{E6C3C814-9D33-4C0F-BAA6-110F7A850ECE}" sibTransId="{2DEFA642-CF66-402F-9125-2582CDC22C73}"/>
    <dgm:cxn modelId="{B1CB116A-02B4-4EC9-B9CA-099313D56C1C}" srcId="{98CF7196-7832-4E6D-B143-EFF2344F4D2C}" destId="{FB2C41D8-781C-4787-8049-F578FA1CC074}" srcOrd="3" destOrd="0" parTransId="{E1223A4B-2CAF-4566-A105-6679498D68F5}" sibTransId="{3B042086-11AD-47B0-84BE-F0643B6C1A90}"/>
    <dgm:cxn modelId="{180E136B-2899-4039-A840-C6F61DDC38D2}" srcId="{98CF7196-7832-4E6D-B143-EFF2344F4D2C}" destId="{0967F9D2-C48C-4CC4-B241-D796CCEAD372}" srcOrd="0" destOrd="0" parTransId="{7AF411AB-B22E-41C2-B607-76EC6B39D08F}" sibTransId="{2AF0C91F-7ABF-4E70-A80C-B79BAA312866}"/>
    <dgm:cxn modelId="{AB49AF59-A9CC-48A4-9F68-874B22B7EBBC}" type="presOf" srcId="{188AF6F8-73FE-4ACC-A73A-152A60732CF1}" destId="{A3E4FEDC-444F-4FDA-823F-35BA50F6D7A6}" srcOrd="0" destOrd="0" presId="urn:microsoft.com/office/officeart/2008/layout/LinedList"/>
    <dgm:cxn modelId="{E085FAAF-3EF2-4F28-95E4-197178B1334D}" type="presOf" srcId="{98CF7196-7832-4E6D-B143-EFF2344F4D2C}" destId="{2BBA843D-A209-4B2D-9CC3-82C275880170}" srcOrd="0" destOrd="0" presId="urn:microsoft.com/office/officeart/2008/layout/LinedList"/>
    <dgm:cxn modelId="{7C36ECDA-0EC1-462E-827E-3EF2F135A20F}" type="presOf" srcId="{4BC2DD73-4494-4BFB-B1BA-7F778D0C6096}" destId="{6D5F5C25-8AEF-40CE-86D2-F2124DDAB9CD}" srcOrd="0" destOrd="0" presId="urn:microsoft.com/office/officeart/2008/layout/LinedList"/>
    <dgm:cxn modelId="{907CBBEB-8356-4796-A8D2-B15A116EA497}" srcId="{98CF7196-7832-4E6D-B143-EFF2344F4D2C}" destId="{188AF6F8-73FE-4ACC-A73A-152A60732CF1}" srcOrd="1" destOrd="0" parTransId="{22E4281D-5452-4FC6-AFE8-A0697A932E41}" sibTransId="{B897C6DB-A3CE-4286-A946-A46D4966E94C}"/>
    <dgm:cxn modelId="{5C67BBF7-2471-42C3-AFFD-A20E194FFDF8}" type="presOf" srcId="{FB2C41D8-781C-4787-8049-F578FA1CC074}" destId="{C6D304B0-FDEC-4186-9EDD-5DC1A1C3A03B}" srcOrd="0" destOrd="0" presId="urn:microsoft.com/office/officeart/2008/layout/LinedList"/>
    <dgm:cxn modelId="{848913FF-222A-42F8-825A-B26792220ABD}" type="presOf" srcId="{0967F9D2-C48C-4CC4-B241-D796CCEAD372}" destId="{E20AA1AB-0B27-4A72-81C8-CC47D616C316}" srcOrd="0" destOrd="0" presId="urn:microsoft.com/office/officeart/2008/layout/LinedList"/>
    <dgm:cxn modelId="{191B3E8C-6621-482E-80D5-A1969B5DD5E8}" type="presParOf" srcId="{8EF40A8F-D041-4F2F-92A1-60C3C220218A}" destId="{23660C2F-D333-4886-9A0A-A2EC1183958E}" srcOrd="0" destOrd="0" presId="urn:microsoft.com/office/officeart/2008/layout/LinedList"/>
    <dgm:cxn modelId="{6407AA31-3676-40A6-B2D6-64845308D384}" type="presParOf" srcId="{8EF40A8F-D041-4F2F-92A1-60C3C220218A}" destId="{A9315D8B-0066-4DE7-9EF9-308DF0784551}" srcOrd="1" destOrd="0" presId="urn:microsoft.com/office/officeart/2008/layout/LinedList"/>
    <dgm:cxn modelId="{F2A2B0DC-BB54-44D8-8B42-52708C916431}" type="presParOf" srcId="{A9315D8B-0066-4DE7-9EF9-308DF0784551}" destId="{2BBA843D-A209-4B2D-9CC3-82C275880170}" srcOrd="0" destOrd="0" presId="urn:microsoft.com/office/officeart/2008/layout/LinedList"/>
    <dgm:cxn modelId="{1632F23A-CC2B-4F5B-B8DF-9C48245C223C}" type="presParOf" srcId="{A9315D8B-0066-4DE7-9EF9-308DF0784551}" destId="{22D9E86E-1F1B-40EC-9E21-A290B49FCF55}" srcOrd="1" destOrd="0" presId="urn:microsoft.com/office/officeart/2008/layout/LinedList"/>
    <dgm:cxn modelId="{95514E91-2724-4359-9DB2-EA1AC03C429B}" type="presParOf" srcId="{22D9E86E-1F1B-40EC-9E21-A290B49FCF55}" destId="{8A8919F2-E0B2-40AB-BF20-783A61CEFC0A}" srcOrd="0" destOrd="0" presId="urn:microsoft.com/office/officeart/2008/layout/LinedList"/>
    <dgm:cxn modelId="{0D4D4A76-0DA7-4CC2-A503-0935625FFF91}" type="presParOf" srcId="{22D9E86E-1F1B-40EC-9E21-A290B49FCF55}" destId="{69111100-3024-4BB1-B2FB-32C34843F2AB}" srcOrd="1" destOrd="0" presId="urn:microsoft.com/office/officeart/2008/layout/LinedList"/>
    <dgm:cxn modelId="{0CE1B09F-8196-4A21-A0AE-AFF0789DFE1A}" type="presParOf" srcId="{69111100-3024-4BB1-B2FB-32C34843F2AB}" destId="{F784F26D-29C8-4C8E-BF46-56F5B3F6921D}" srcOrd="0" destOrd="0" presId="urn:microsoft.com/office/officeart/2008/layout/LinedList"/>
    <dgm:cxn modelId="{06740E53-D4AC-4470-9C94-44416119DC63}" type="presParOf" srcId="{69111100-3024-4BB1-B2FB-32C34843F2AB}" destId="{E20AA1AB-0B27-4A72-81C8-CC47D616C316}" srcOrd="1" destOrd="0" presId="urn:microsoft.com/office/officeart/2008/layout/LinedList"/>
    <dgm:cxn modelId="{72731C7C-82D9-4502-929E-2D84AF2EABFE}" type="presParOf" srcId="{69111100-3024-4BB1-B2FB-32C34843F2AB}" destId="{F4516C69-6276-45B1-906E-06635369A6CD}" srcOrd="2" destOrd="0" presId="urn:microsoft.com/office/officeart/2008/layout/LinedList"/>
    <dgm:cxn modelId="{0B3A2053-71E1-4898-898B-8BEB12B3E9D3}" type="presParOf" srcId="{22D9E86E-1F1B-40EC-9E21-A290B49FCF55}" destId="{CDFF0C2B-F2F8-4134-B1F3-9E4C4B2F1718}" srcOrd="2" destOrd="0" presId="urn:microsoft.com/office/officeart/2008/layout/LinedList"/>
    <dgm:cxn modelId="{9227BC3E-3A0D-4DA1-8A84-A582A8F3362D}" type="presParOf" srcId="{22D9E86E-1F1B-40EC-9E21-A290B49FCF55}" destId="{972A4EDB-2B88-45CE-B11F-E9D772A45DD0}" srcOrd="3" destOrd="0" presId="urn:microsoft.com/office/officeart/2008/layout/LinedList"/>
    <dgm:cxn modelId="{074813D2-D397-4E04-BFAE-B268ADB2F02A}" type="presParOf" srcId="{22D9E86E-1F1B-40EC-9E21-A290B49FCF55}" destId="{B09FE7B3-7700-46A8-A91A-15327C1DA66A}" srcOrd="4" destOrd="0" presId="urn:microsoft.com/office/officeart/2008/layout/LinedList"/>
    <dgm:cxn modelId="{E6DD3719-70A6-4D5A-B637-1BEEA0A86B6D}" type="presParOf" srcId="{B09FE7B3-7700-46A8-A91A-15327C1DA66A}" destId="{250690EC-0F65-4AB3-B17C-FE809166F4E3}" srcOrd="0" destOrd="0" presId="urn:microsoft.com/office/officeart/2008/layout/LinedList"/>
    <dgm:cxn modelId="{E5B32346-898A-4262-9A3D-687CC0EC532E}" type="presParOf" srcId="{B09FE7B3-7700-46A8-A91A-15327C1DA66A}" destId="{A3E4FEDC-444F-4FDA-823F-35BA50F6D7A6}" srcOrd="1" destOrd="0" presId="urn:microsoft.com/office/officeart/2008/layout/LinedList"/>
    <dgm:cxn modelId="{F8DB3DB4-80B2-47CC-BFF4-F440E33DF9BB}" type="presParOf" srcId="{B09FE7B3-7700-46A8-A91A-15327C1DA66A}" destId="{19BF4FE1-FCBF-4E63-8678-1187E2FFDD8E}" srcOrd="2" destOrd="0" presId="urn:microsoft.com/office/officeart/2008/layout/LinedList"/>
    <dgm:cxn modelId="{134FB052-1E6C-4037-974B-9B45E48DF5B7}" type="presParOf" srcId="{22D9E86E-1F1B-40EC-9E21-A290B49FCF55}" destId="{13197AEC-B412-4D12-93DC-2A6A59B28E41}" srcOrd="5" destOrd="0" presId="urn:microsoft.com/office/officeart/2008/layout/LinedList"/>
    <dgm:cxn modelId="{55152C6A-FDFE-41A9-A129-D017CA823E78}" type="presParOf" srcId="{22D9E86E-1F1B-40EC-9E21-A290B49FCF55}" destId="{13DDE13B-E81C-4B7F-907D-A28FDC672CFF}" srcOrd="6" destOrd="0" presId="urn:microsoft.com/office/officeart/2008/layout/LinedList"/>
    <dgm:cxn modelId="{A3DB99D5-3670-47B5-933B-697B0506B534}" type="presParOf" srcId="{22D9E86E-1F1B-40EC-9E21-A290B49FCF55}" destId="{9AE3C1B5-26DF-43BA-8CF4-C185617111F4}" srcOrd="7" destOrd="0" presId="urn:microsoft.com/office/officeart/2008/layout/LinedList"/>
    <dgm:cxn modelId="{3C44E019-A883-402C-9BE7-D8416CC77630}" type="presParOf" srcId="{9AE3C1B5-26DF-43BA-8CF4-C185617111F4}" destId="{32BF7BC5-CACD-4D9F-8089-AA0540ABB0BE}" srcOrd="0" destOrd="0" presId="urn:microsoft.com/office/officeart/2008/layout/LinedList"/>
    <dgm:cxn modelId="{4079BE1B-307F-4AB0-85C0-CCF38B119FDB}" type="presParOf" srcId="{9AE3C1B5-26DF-43BA-8CF4-C185617111F4}" destId="{6D5F5C25-8AEF-40CE-86D2-F2124DDAB9CD}" srcOrd="1" destOrd="0" presId="urn:microsoft.com/office/officeart/2008/layout/LinedList"/>
    <dgm:cxn modelId="{3048526E-F2C4-41F1-A4CA-D358F1DFD7FE}" type="presParOf" srcId="{9AE3C1B5-26DF-43BA-8CF4-C185617111F4}" destId="{7A1FAFEE-1D54-4EB9-8CDA-83AFD9A6D807}" srcOrd="2" destOrd="0" presId="urn:microsoft.com/office/officeart/2008/layout/LinedList"/>
    <dgm:cxn modelId="{73B34CD0-4EC2-4229-9B65-0E98DF45A9D0}" type="presParOf" srcId="{22D9E86E-1F1B-40EC-9E21-A290B49FCF55}" destId="{004C9390-56DE-4282-957B-FB419B338C8E}" srcOrd="8" destOrd="0" presId="urn:microsoft.com/office/officeart/2008/layout/LinedList"/>
    <dgm:cxn modelId="{6ADF8C3E-0F52-474F-A698-E4EE92B26E53}" type="presParOf" srcId="{22D9E86E-1F1B-40EC-9E21-A290B49FCF55}" destId="{56C4578A-CBB4-4F1C-8ECF-70EC8CE7113B}" srcOrd="9" destOrd="0" presId="urn:microsoft.com/office/officeart/2008/layout/LinedList"/>
    <dgm:cxn modelId="{2EEC59E1-EC68-4455-877F-E81EB9945F1E}" type="presParOf" srcId="{22D9E86E-1F1B-40EC-9E21-A290B49FCF55}" destId="{280E42B9-32C6-4E76-BFFD-5D65FB532097}" srcOrd="10" destOrd="0" presId="urn:microsoft.com/office/officeart/2008/layout/LinedList"/>
    <dgm:cxn modelId="{F75280B2-3DC1-4C33-9BB8-3B229BA0A502}" type="presParOf" srcId="{280E42B9-32C6-4E76-BFFD-5D65FB532097}" destId="{BF796061-4319-4C01-9DD6-5137C3A69C7E}" srcOrd="0" destOrd="0" presId="urn:microsoft.com/office/officeart/2008/layout/LinedList"/>
    <dgm:cxn modelId="{9183D3F5-ED8A-4B13-9784-B645F92754C0}" type="presParOf" srcId="{280E42B9-32C6-4E76-BFFD-5D65FB532097}" destId="{C6D304B0-FDEC-4186-9EDD-5DC1A1C3A03B}" srcOrd="1" destOrd="0" presId="urn:microsoft.com/office/officeart/2008/layout/LinedList"/>
    <dgm:cxn modelId="{8508BC31-6CC7-4B7E-BE5C-23D4C62D3A42}" type="presParOf" srcId="{280E42B9-32C6-4E76-BFFD-5D65FB532097}" destId="{2722409D-4DCA-4E1A-8187-66AFF4F17025}" srcOrd="2" destOrd="0" presId="urn:microsoft.com/office/officeart/2008/layout/LinedList"/>
    <dgm:cxn modelId="{CCA4A662-ED7E-46A1-AC66-1161DE385969}" type="presParOf" srcId="{22D9E86E-1F1B-40EC-9E21-A290B49FCF55}" destId="{B33B0CB3-6537-4CC5-9EE1-B81959549170}" srcOrd="11" destOrd="0" presId="urn:microsoft.com/office/officeart/2008/layout/LinedList"/>
    <dgm:cxn modelId="{23D74B76-D249-4EB0-886B-7B73CC21794C}" type="presParOf" srcId="{22D9E86E-1F1B-40EC-9E21-A290B49FCF55}" destId="{0C59469D-9F9E-461D-B4DE-1BCBE543809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10F548-F0E9-4612-BBF6-95411F850D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90F55D-5387-44A5-B446-8D599BA8EC34}">
      <dgm:prSet phldrT="[Text]" phldr="0" custT="1"/>
      <dgm:spPr/>
      <dgm:t>
        <a:bodyPr/>
        <a:lstStyle/>
        <a:p>
          <a:pPr>
            <a:lnSpc>
              <a:spcPct val="114000"/>
            </a:lnSpc>
          </a:pPr>
          <a:r>
            <a:rPr lang="pt-PT" sz="1800" dirty="0"/>
            <a:t>Short term </a:t>
          </a:r>
          <a:endParaRPr lang="en-US" sz="1800" dirty="0"/>
        </a:p>
      </dgm:t>
    </dgm:pt>
    <dgm:pt modelId="{81142C92-4688-4FFF-A8DA-2C83986635F8}" type="parTrans" cxnId="{05450EA4-370F-435F-9904-958612CDEB73}">
      <dgm:prSet/>
      <dgm:spPr/>
      <dgm:t>
        <a:bodyPr/>
        <a:lstStyle/>
        <a:p>
          <a:pPr>
            <a:lnSpc>
              <a:spcPct val="114000"/>
            </a:lnSpc>
          </a:pPr>
          <a:endParaRPr lang="en-US" sz="1800"/>
        </a:p>
      </dgm:t>
    </dgm:pt>
    <dgm:pt modelId="{60A5F872-FBBF-4DA8-981E-D68FD51D2E42}" type="sibTrans" cxnId="{05450EA4-370F-435F-9904-958612CDEB73}">
      <dgm:prSet/>
      <dgm:spPr/>
      <dgm:t>
        <a:bodyPr/>
        <a:lstStyle/>
        <a:p>
          <a:pPr>
            <a:lnSpc>
              <a:spcPct val="114000"/>
            </a:lnSpc>
          </a:pPr>
          <a:endParaRPr lang="en-US" sz="1800"/>
        </a:p>
      </dgm:t>
    </dgm:pt>
    <dgm:pt modelId="{88F2683B-2B28-4ACB-83A8-617600AA1CD7}">
      <dgm:prSet phldrT="[Text]" phldr="0" custT="1"/>
      <dgm:spPr/>
      <dgm:t>
        <a:bodyPr/>
        <a:lstStyle/>
        <a:p>
          <a:pPr>
            <a:lnSpc>
              <a:spcPct val="114000"/>
            </a:lnSpc>
          </a:pPr>
          <a:r>
            <a:rPr lang="pt-PT" sz="1800" dirty="0"/>
            <a:t>Institutional and systems foundatiom</a:t>
          </a:r>
          <a:endParaRPr lang="en-US" sz="1800" dirty="0"/>
        </a:p>
      </dgm:t>
    </dgm:pt>
    <dgm:pt modelId="{C13D027E-0BD6-4AAD-9196-7A1F25C30632}" type="parTrans" cxnId="{58159CF8-1780-420D-B95B-734959170DA2}">
      <dgm:prSet/>
      <dgm:spPr/>
      <dgm:t>
        <a:bodyPr/>
        <a:lstStyle/>
        <a:p>
          <a:pPr>
            <a:lnSpc>
              <a:spcPct val="114000"/>
            </a:lnSpc>
          </a:pPr>
          <a:endParaRPr lang="en-US" sz="1800"/>
        </a:p>
      </dgm:t>
    </dgm:pt>
    <dgm:pt modelId="{AE348248-A892-46C7-9943-C4E4B664E4F4}" type="sibTrans" cxnId="{58159CF8-1780-420D-B95B-734959170DA2}">
      <dgm:prSet/>
      <dgm:spPr/>
      <dgm:t>
        <a:bodyPr/>
        <a:lstStyle/>
        <a:p>
          <a:pPr>
            <a:lnSpc>
              <a:spcPct val="114000"/>
            </a:lnSpc>
          </a:pPr>
          <a:endParaRPr lang="en-US" sz="1800"/>
        </a:p>
      </dgm:t>
    </dgm:pt>
    <dgm:pt modelId="{F6E8E51D-A371-4041-A2E0-97FAB4046E29}">
      <dgm:prSet phldrT="[Text]" phldr="0" custT="1"/>
      <dgm:spPr/>
      <dgm:t>
        <a:bodyPr/>
        <a:lstStyle/>
        <a:p>
          <a:pPr>
            <a:lnSpc>
              <a:spcPct val="114000"/>
            </a:lnSpc>
          </a:pPr>
          <a:r>
            <a:rPr lang="pt-PT" sz="1800" dirty="0"/>
            <a:t>Medium term  </a:t>
          </a:r>
          <a:endParaRPr lang="en-US" sz="1800" dirty="0"/>
        </a:p>
      </dgm:t>
    </dgm:pt>
    <dgm:pt modelId="{A5B63294-7E24-412F-A5AB-F04213BACD2B}" type="parTrans" cxnId="{ABF80788-0D99-4B79-9C48-5ADE949AA4A8}">
      <dgm:prSet/>
      <dgm:spPr/>
      <dgm:t>
        <a:bodyPr/>
        <a:lstStyle/>
        <a:p>
          <a:pPr>
            <a:lnSpc>
              <a:spcPct val="114000"/>
            </a:lnSpc>
          </a:pPr>
          <a:endParaRPr lang="en-US" sz="1800"/>
        </a:p>
      </dgm:t>
    </dgm:pt>
    <dgm:pt modelId="{F10CA345-4B7D-4E35-997A-62AC1806E259}" type="sibTrans" cxnId="{ABF80788-0D99-4B79-9C48-5ADE949AA4A8}">
      <dgm:prSet/>
      <dgm:spPr/>
      <dgm:t>
        <a:bodyPr/>
        <a:lstStyle/>
        <a:p>
          <a:pPr>
            <a:lnSpc>
              <a:spcPct val="114000"/>
            </a:lnSpc>
          </a:pPr>
          <a:endParaRPr lang="en-US" sz="1800"/>
        </a:p>
      </dgm:t>
    </dgm:pt>
    <dgm:pt modelId="{8A29D74D-2BDE-436D-B41E-1D2C7A64482C}">
      <dgm:prSet phldrT="[Text]" phldr="0" custT="1"/>
      <dgm:spPr/>
      <dgm:t>
        <a:bodyPr/>
        <a:lstStyle/>
        <a:p>
          <a:pPr>
            <a:lnSpc>
              <a:spcPct val="114000"/>
            </a:lnSpc>
          </a:pPr>
          <a:r>
            <a:rPr lang="pt-PT" sz="1800" dirty="0"/>
            <a:t>Scaling and Integration</a:t>
          </a:r>
          <a:endParaRPr lang="en-US" sz="1800" dirty="0"/>
        </a:p>
      </dgm:t>
    </dgm:pt>
    <dgm:pt modelId="{7D1D0203-9FE7-4F7E-A5CD-1E3BA18BDA55}" type="parTrans" cxnId="{CB76C4B4-8BF3-4877-A6A4-5B7ED1613DDE}">
      <dgm:prSet/>
      <dgm:spPr/>
      <dgm:t>
        <a:bodyPr/>
        <a:lstStyle/>
        <a:p>
          <a:pPr>
            <a:lnSpc>
              <a:spcPct val="114000"/>
            </a:lnSpc>
          </a:pPr>
          <a:endParaRPr lang="en-US" sz="1800"/>
        </a:p>
      </dgm:t>
    </dgm:pt>
    <dgm:pt modelId="{E60D8BE3-4D92-4C38-BBB8-1670DA2562A1}" type="sibTrans" cxnId="{CB76C4B4-8BF3-4877-A6A4-5B7ED1613DDE}">
      <dgm:prSet/>
      <dgm:spPr/>
      <dgm:t>
        <a:bodyPr/>
        <a:lstStyle/>
        <a:p>
          <a:pPr>
            <a:lnSpc>
              <a:spcPct val="114000"/>
            </a:lnSpc>
          </a:pPr>
          <a:endParaRPr lang="en-US" sz="1800"/>
        </a:p>
      </dgm:t>
    </dgm:pt>
    <dgm:pt modelId="{DC77119E-A9F2-4CA3-8C8B-64111A3E4236}">
      <dgm:prSet phldrT="[Text]" phldr="0" custT="1"/>
      <dgm:spPr/>
      <dgm:t>
        <a:bodyPr/>
        <a:lstStyle/>
        <a:p>
          <a:pPr>
            <a:lnSpc>
              <a:spcPct val="114000"/>
            </a:lnSpc>
          </a:pPr>
          <a:r>
            <a:rPr lang="pt-PT" sz="1800" dirty="0"/>
            <a:t>Long term</a:t>
          </a:r>
          <a:endParaRPr lang="en-US" sz="1800" dirty="0"/>
        </a:p>
      </dgm:t>
    </dgm:pt>
    <dgm:pt modelId="{14A890BB-BFB7-45AE-BF08-037DCA46E503}" type="parTrans" cxnId="{5CC30EF7-BD1F-4B74-B5BA-67F681EF7EE8}">
      <dgm:prSet/>
      <dgm:spPr/>
      <dgm:t>
        <a:bodyPr/>
        <a:lstStyle/>
        <a:p>
          <a:pPr>
            <a:lnSpc>
              <a:spcPct val="114000"/>
            </a:lnSpc>
          </a:pPr>
          <a:endParaRPr lang="en-US" sz="1800"/>
        </a:p>
      </dgm:t>
    </dgm:pt>
    <dgm:pt modelId="{DEF788AC-480D-46BB-BE0D-A8AB3D8B04FF}" type="sibTrans" cxnId="{5CC30EF7-BD1F-4B74-B5BA-67F681EF7EE8}">
      <dgm:prSet/>
      <dgm:spPr/>
      <dgm:t>
        <a:bodyPr/>
        <a:lstStyle/>
        <a:p>
          <a:pPr>
            <a:lnSpc>
              <a:spcPct val="114000"/>
            </a:lnSpc>
          </a:pPr>
          <a:endParaRPr lang="en-US" sz="1800"/>
        </a:p>
      </dgm:t>
    </dgm:pt>
    <dgm:pt modelId="{6379DAC1-0421-43E8-A63F-38F915A3B82C}">
      <dgm:prSet phldrT="[Text]" phldr="0" custT="1"/>
      <dgm:spPr/>
      <dgm:t>
        <a:bodyPr/>
        <a:lstStyle/>
        <a:p>
          <a:pPr>
            <a:lnSpc>
              <a:spcPct val="114000"/>
            </a:lnSpc>
          </a:pPr>
          <a:r>
            <a:rPr lang="pt-PT" sz="1800" dirty="0"/>
            <a:t>Policies and RAMS development</a:t>
          </a:r>
          <a:endParaRPr lang="en-US" sz="1800" dirty="0"/>
        </a:p>
      </dgm:t>
    </dgm:pt>
    <dgm:pt modelId="{F4EDDBBB-D767-4AAC-AD9B-FA071DAC9494}" type="parTrans" cxnId="{2F4015D6-9B23-4471-883C-CA35D25EED0F}">
      <dgm:prSet/>
      <dgm:spPr/>
      <dgm:t>
        <a:bodyPr/>
        <a:lstStyle/>
        <a:p>
          <a:pPr>
            <a:lnSpc>
              <a:spcPct val="114000"/>
            </a:lnSpc>
          </a:pPr>
          <a:endParaRPr lang="en-US" sz="1800"/>
        </a:p>
      </dgm:t>
    </dgm:pt>
    <dgm:pt modelId="{CAFA0CF8-22FE-4C28-88F6-A0E58181FE59}" type="sibTrans" cxnId="{2F4015D6-9B23-4471-883C-CA35D25EED0F}">
      <dgm:prSet/>
      <dgm:spPr/>
      <dgm:t>
        <a:bodyPr/>
        <a:lstStyle/>
        <a:p>
          <a:pPr>
            <a:lnSpc>
              <a:spcPct val="114000"/>
            </a:lnSpc>
          </a:pPr>
          <a:endParaRPr lang="en-US" sz="1800"/>
        </a:p>
      </dgm:t>
    </dgm:pt>
    <dgm:pt modelId="{F16545F8-5EA8-4B5C-BC2A-2331F7A70E62}">
      <dgm:prSet phldrT="[Text]" phldr="0" custT="1"/>
      <dgm:spPr/>
      <dgm:t>
        <a:bodyPr/>
        <a:lstStyle/>
        <a:p>
          <a:pPr>
            <a:lnSpc>
              <a:spcPct val="114000"/>
            </a:lnSpc>
          </a:pPr>
          <a:r>
            <a:rPr lang="pt-PT" sz="1800" dirty="0"/>
            <a:t>Pilot Studies</a:t>
          </a:r>
          <a:endParaRPr lang="en-US" sz="1800" dirty="0"/>
        </a:p>
      </dgm:t>
    </dgm:pt>
    <dgm:pt modelId="{4F34FE11-014B-45B0-8CE3-BF3FE9C272BE}" type="parTrans" cxnId="{49F50AB8-C924-4BBE-AE9E-50A2AD2536A4}">
      <dgm:prSet/>
      <dgm:spPr/>
      <dgm:t>
        <a:bodyPr/>
        <a:lstStyle/>
        <a:p>
          <a:pPr>
            <a:lnSpc>
              <a:spcPct val="114000"/>
            </a:lnSpc>
          </a:pPr>
          <a:endParaRPr lang="en-US" sz="1800"/>
        </a:p>
      </dgm:t>
    </dgm:pt>
    <dgm:pt modelId="{B7AB7F73-5EE4-4E14-ACB1-2F6B3DA0B477}" type="sibTrans" cxnId="{49F50AB8-C924-4BBE-AE9E-50A2AD2536A4}">
      <dgm:prSet/>
      <dgm:spPr/>
      <dgm:t>
        <a:bodyPr/>
        <a:lstStyle/>
        <a:p>
          <a:pPr>
            <a:lnSpc>
              <a:spcPct val="114000"/>
            </a:lnSpc>
          </a:pPr>
          <a:endParaRPr lang="en-US" sz="1800"/>
        </a:p>
      </dgm:t>
    </dgm:pt>
    <dgm:pt modelId="{8C886FFA-09D8-43BD-B6C7-29E8C7731245}">
      <dgm:prSet phldrT="[Text]" phldr="0" custT="1"/>
      <dgm:spPr/>
      <dgm:t>
        <a:bodyPr/>
        <a:lstStyle/>
        <a:p>
          <a:pPr>
            <a:lnSpc>
              <a:spcPct val="114000"/>
            </a:lnSpc>
          </a:pPr>
          <a:r>
            <a:rPr lang="pt-PT" sz="1800" dirty="0"/>
            <a:t>Road Network Inventory</a:t>
          </a:r>
          <a:endParaRPr lang="en-US" sz="1800" dirty="0"/>
        </a:p>
      </dgm:t>
    </dgm:pt>
    <dgm:pt modelId="{33B189A7-EEFC-4667-BA81-5F6A291739BC}" type="parTrans" cxnId="{5058E2E4-471A-413E-BE71-E73412EEEE53}">
      <dgm:prSet/>
      <dgm:spPr/>
      <dgm:t>
        <a:bodyPr/>
        <a:lstStyle/>
        <a:p>
          <a:pPr>
            <a:lnSpc>
              <a:spcPct val="114000"/>
            </a:lnSpc>
          </a:pPr>
          <a:endParaRPr lang="en-US" sz="1800"/>
        </a:p>
      </dgm:t>
    </dgm:pt>
    <dgm:pt modelId="{8C8528F9-80F5-4104-8380-F4FC8135BABF}" type="sibTrans" cxnId="{5058E2E4-471A-413E-BE71-E73412EEEE53}">
      <dgm:prSet/>
      <dgm:spPr/>
      <dgm:t>
        <a:bodyPr/>
        <a:lstStyle/>
        <a:p>
          <a:pPr>
            <a:lnSpc>
              <a:spcPct val="114000"/>
            </a:lnSpc>
          </a:pPr>
          <a:endParaRPr lang="en-US" sz="1800"/>
        </a:p>
      </dgm:t>
    </dgm:pt>
    <dgm:pt modelId="{B1713FE9-04B6-45EF-B717-8AE06E3FD63C}">
      <dgm:prSet phldrT="[Text]" phldr="0" custT="1"/>
      <dgm:spPr/>
      <dgm:t>
        <a:bodyPr/>
        <a:lstStyle/>
        <a:p>
          <a:pPr>
            <a:lnSpc>
              <a:spcPct val="114000"/>
            </a:lnSpc>
          </a:pPr>
          <a:r>
            <a:rPr lang="pt-PT" sz="1800" dirty="0"/>
            <a:t>Diversify financing, leveraging PPPs</a:t>
          </a:r>
          <a:endParaRPr lang="en-US" sz="1800" dirty="0"/>
        </a:p>
      </dgm:t>
    </dgm:pt>
    <dgm:pt modelId="{6D3026A1-20B7-4241-B6D1-54151FDF9D03}" type="parTrans" cxnId="{0BE83547-3D4A-4910-BA37-11EEFCF3E25F}">
      <dgm:prSet/>
      <dgm:spPr/>
      <dgm:t>
        <a:bodyPr/>
        <a:lstStyle/>
        <a:p>
          <a:pPr>
            <a:lnSpc>
              <a:spcPct val="114000"/>
            </a:lnSpc>
          </a:pPr>
          <a:endParaRPr lang="en-US" sz="1800"/>
        </a:p>
      </dgm:t>
    </dgm:pt>
    <dgm:pt modelId="{C5067A7A-16B3-440C-89A6-D1FC443C40CA}" type="sibTrans" cxnId="{0BE83547-3D4A-4910-BA37-11EEFCF3E25F}">
      <dgm:prSet/>
      <dgm:spPr/>
      <dgm:t>
        <a:bodyPr/>
        <a:lstStyle/>
        <a:p>
          <a:pPr>
            <a:lnSpc>
              <a:spcPct val="114000"/>
            </a:lnSpc>
          </a:pPr>
          <a:endParaRPr lang="en-US" sz="1800"/>
        </a:p>
      </dgm:t>
    </dgm:pt>
    <dgm:pt modelId="{671E55FA-EDBE-4C3C-85C5-8A240D72FC16}">
      <dgm:prSet phldrT="[Text]" phldr="0" custT="1"/>
      <dgm:spPr/>
      <dgm:t>
        <a:bodyPr/>
        <a:lstStyle/>
        <a:p>
          <a:pPr>
            <a:lnSpc>
              <a:spcPct val="114000"/>
            </a:lnSpc>
          </a:pPr>
          <a:r>
            <a:rPr lang="pt-PT" sz="1800" dirty="0"/>
            <a:t>Pilot parametric insurance</a:t>
          </a:r>
          <a:endParaRPr lang="en-US" sz="1800" dirty="0"/>
        </a:p>
      </dgm:t>
    </dgm:pt>
    <dgm:pt modelId="{70376BDF-EEAD-4551-9A48-BD0CBADF1256}" type="parTrans" cxnId="{223A99A8-4701-4271-96D2-06D192782939}">
      <dgm:prSet/>
      <dgm:spPr/>
      <dgm:t>
        <a:bodyPr/>
        <a:lstStyle/>
        <a:p>
          <a:pPr>
            <a:lnSpc>
              <a:spcPct val="114000"/>
            </a:lnSpc>
          </a:pPr>
          <a:endParaRPr lang="en-US" sz="1800"/>
        </a:p>
      </dgm:t>
    </dgm:pt>
    <dgm:pt modelId="{D4676166-885E-4FB1-9D63-A151C7B99A73}" type="sibTrans" cxnId="{223A99A8-4701-4271-96D2-06D192782939}">
      <dgm:prSet/>
      <dgm:spPr/>
      <dgm:t>
        <a:bodyPr/>
        <a:lstStyle/>
        <a:p>
          <a:pPr>
            <a:lnSpc>
              <a:spcPct val="114000"/>
            </a:lnSpc>
          </a:pPr>
          <a:endParaRPr lang="en-US" sz="1800"/>
        </a:p>
      </dgm:t>
    </dgm:pt>
    <dgm:pt modelId="{05F403E6-38FF-4925-BCCB-44C9A1F8E1F4}">
      <dgm:prSet phldrT="[Text]" phldr="0" custT="1"/>
      <dgm:spPr/>
      <dgm:t>
        <a:bodyPr/>
        <a:lstStyle/>
        <a:p>
          <a:pPr>
            <a:lnSpc>
              <a:spcPct val="114000"/>
            </a:lnSpc>
          </a:pPr>
          <a:r>
            <a:rPr lang="pt-PT" sz="1800" dirty="0"/>
            <a:t>Transformation and Sustainability</a:t>
          </a:r>
          <a:endParaRPr lang="en-US" sz="1800" dirty="0"/>
        </a:p>
      </dgm:t>
    </dgm:pt>
    <dgm:pt modelId="{57668337-582A-47B1-9A41-89F0C732D6A3}" type="parTrans" cxnId="{C4421BC4-0364-450E-95C9-B109D2815E95}">
      <dgm:prSet/>
      <dgm:spPr/>
      <dgm:t>
        <a:bodyPr/>
        <a:lstStyle/>
        <a:p>
          <a:pPr>
            <a:lnSpc>
              <a:spcPct val="114000"/>
            </a:lnSpc>
          </a:pPr>
          <a:endParaRPr lang="en-US" sz="1800"/>
        </a:p>
      </dgm:t>
    </dgm:pt>
    <dgm:pt modelId="{D4B40663-06DE-4968-91FC-95FCCD299E7A}" type="sibTrans" cxnId="{C4421BC4-0364-450E-95C9-B109D2815E95}">
      <dgm:prSet/>
      <dgm:spPr/>
      <dgm:t>
        <a:bodyPr/>
        <a:lstStyle/>
        <a:p>
          <a:pPr>
            <a:lnSpc>
              <a:spcPct val="114000"/>
            </a:lnSpc>
          </a:pPr>
          <a:endParaRPr lang="en-US" sz="1800"/>
        </a:p>
      </dgm:t>
    </dgm:pt>
    <dgm:pt modelId="{4DB409AE-CCD3-42A9-8EDC-96C14E4674C4}">
      <dgm:prSet phldrT="[Text]" phldr="0" custT="1"/>
      <dgm:spPr/>
      <dgm:t>
        <a:bodyPr/>
        <a:lstStyle/>
        <a:p>
          <a:pPr>
            <a:lnSpc>
              <a:spcPct val="114000"/>
            </a:lnSpc>
          </a:pPr>
          <a:r>
            <a:rPr lang="pt-PT" sz="1800" dirty="0"/>
            <a:t>Ensure predictible income and investments</a:t>
          </a:r>
          <a:endParaRPr lang="en-US" sz="1800" dirty="0"/>
        </a:p>
      </dgm:t>
    </dgm:pt>
    <dgm:pt modelId="{4D7FC798-68F9-4085-A7EC-B1C9FE8DC780}" type="parTrans" cxnId="{99F2EE57-A3CA-4CCE-818C-BBB3FFD898A1}">
      <dgm:prSet/>
      <dgm:spPr/>
      <dgm:t>
        <a:bodyPr/>
        <a:lstStyle/>
        <a:p>
          <a:pPr>
            <a:lnSpc>
              <a:spcPct val="114000"/>
            </a:lnSpc>
          </a:pPr>
          <a:endParaRPr lang="en-US" sz="1800"/>
        </a:p>
      </dgm:t>
    </dgm:pt>
    <dgm:pt modelId="{70CB0FCC-7400-4DE3-943B-E063AF7A9B79}" type="sibTrans" cxnId="{99F2EE57-A3CA-4CCE-818C-BBB3FFD898A1}">
      <dgm:prSet/>
      <dgm:spPr/>
      <dgm:t>
        <a:bodyPr/>
        <a:lstStyle/>
        <a:p>
          <a:pPr>
            <a:lnSpc>
              <a:spcPct val="114000"/>
            </a:lnSpc>
          </a:pPr>
          <a:endParaRPr lang="en-US" sz="1800"/>
        </a:p>
      </dgm:t>
    </dgm:pt>
    <dgm:pt modelId="{4E4B2BF8-984D-404D-9A41-50679E0A9B0C}">
      <dgm:prSet phldrT="[Text]" phldr="0" custT="1"/>
      <dgm:spPr/>
      <dgm:t>
        <a:bodyPr/>
        <a:lstStyle/>
        <a:p>
          <a:pPr>
            <a:lnSpc>
              <a:spcPct val="114000"/>
            </a:lnSpc>
          </a:pPr>
          <a:r>
            <a:rPr lang="pt-PT" sz="1800" dirty="0"/>
            <a:t>Reduction of long-term costs</a:t>
          </a:r>
          <a:endParaRPr lang="en-US" sz="1800" dirty="0"/>
        </a:p>
      </dgm:t>
    </dgm:pt>
    <dgm:pt modelId="{300FC76C-91A1-40C3-860A-9A6174D34DB3}" type="parTrans" cxnId="{C6594A38-CA5C-4FA9-8D52-110D200323FF}">
      <dgm:prSet/>
      <dgm:spPr/>
      <dgm:t>
        <a:bodyPr/>
        <a:lstStyle/>
        <a:p>
          <a:pPr>
            <a:lnSpc>
              <a:spcPct val="114000"/>
            </a:lnSpc>
          </a:pPr>
          <a:endParaRPr lang="en-US" sz="1800"/>
        </a:p>
      </dgm:t>
    </dgm:pt>
    <dgm:pt modelId="{F64FBF79-A22E-44C4-91DF-CF64740E4D5D}" type="sibTrans" cxnId="{C6594A38-CA5C-4FA9-8D52-110D200323FF}">
      <dgm:prSet/>
      <dgm:spPr/>
      <dgm:t>
        <a:bodyPr/>
        <a:lstStyle/>
        <a:p>
          <a:pPr>
            <a:lnSpc>
              <a:spcPct val="114000"/>
            </a:lnSpc>
          </a:pPr>
          <a:endParaRPr lang="en-US" sz="1800"/>
        </a:p>
      </dgm:t>
    </dgm:pt>
    <dgm:pt modelId="{D5D5B553-A687-4760-8FD5-D51208211A22}" type="pres">
      <dgm:prSet presAssocID="{3B10F548-F0E9-4612-BBF6-95411F850D8A}" presName="linear" presStyleCnt="0">
        <dgm:presLayoutVars>
          <dgm:animLvl val="lvl"/>
          <dgm:resizeHandles val="exact"/>
        </dgm:presLayoutVars>
      </dgm:prSet>
      <dgm:spPr/>
    </dgm:pt>
    <dgm:pt modelId="{28D6EC8E-1F7B-4591-890D-8B01FBC17C9F}" type="pres">
      <dgm:prSet presAssocID="{9A90F55D-5387-44A5-B446-8D599BA8EC34}" presName="parentText" presStyleLbl="node1" presStyleIdx="0" presStyleCnt="3">
        <dgm:presLayoutVars>
          <dgm:chMax val="0"/>
          <dgm:bulletEnabled val="1"/>
        </dgm:presLayoutVars>
      </dgm:prSet>
      <dgm:spPr/>
    </dgm:pt>
    <dgm:pt modelId="{B57FDC3A-E3F7-4752-BA82-87223F2A4680}" type="pres">
      <dgm:prSet presAssocID="{9A90F55D-5387-44A5-B446-8D599BA8EC34}" presName="childText" presStyleLbl="revTx" presStyleIdx="0" presStyleCnt="3">
        <dgm:presLayoutVars>
          <dgm:bulletEnabled val="1"/>
        </dgm:presLayoutVars>
      </dgm:prSet>
      <dgm:spPr/>
    </dgm:pt>
    <dgm:pt modelId="{DD3BA764-134B-42E7-9D37-2EBD9CF7EAED}" type="pres">
      <dgm:prSet presAssocID="{F6E8E51D-A371-4041-A2E0-97FAB4046E29}" presName="parentText" presStyleLbl="node1" presStyleIdx="1" presStyleCnt="3">
        <dgm:presLayoutVars>
          <dgm:chMax val="0"/>
          <dgm:bulletEnabled val="1"/>
        </dgm:presLayoutVars>
      </dgm:prSet>
      <dgm:spPr/>
    </dgm:pt>
    <dgm:pt modelId="{57DA7812-C939-41EB-A575-D92BD21145B5}" type="pres">
      <dgm:prSet presAssocID="{F6E8E51D-A371-4041-A2E0-97FAB4046E29}" presName="childText" presStyleLbl="revTx" presStyleIdx="1" presStyleCnt="3">
        <dgm:presLayoutVars>
          <dgm:bulletEnabled val="1"/>
        </dgm:presLayoutVars>
      </dgm:prSet>
      <dgm:spPr/>
    </dgm:pt>
    <dgm:pt modelId="{9D4BC5BC-CF7B-444A-8E6C-58C0863DF42E}" type="pres">
      <dgm:prSet presAssocID="{DC77119E-A9F2-4CA3-8C8B-64111A3E4236}" presName="parentText" presStyleLbl="node1" presStyleIdx="2" presStyleCnt="3">
        <dgm:presLayoutVars>
          <dgm:chMax val="0"/>
          <dgm:bulletEnabled val="1"/>
        </dgm:presLayoutVars>
      </dgm:prSet>
      <dgm:spPr/>
    </dgm:pt>
    <dgm:pt modelId="{5AC0FBA2-1C14-4BFC-A0FB-56ADBBA5299F}" type="pres">
      <dgm:prSet presAssocID="{DC77119E-A9F2-4CA3-8C8B-64111A3E4236}" presName="childText" presStyleLbl="revTx" presStyleIdx="2" presStyleCnt="3">
        <dgm:presLayoutVars>
          <dgm:bulletEnabled val="1"/>
        </dgm:presLayoutVars>
      </dgm:prSet>
      <dgm:spPr/>
    </dgm:pt>
  </dgm:ptLst>
  <dgm:cxnLst>
    <dgm:cxn modelId="{D73ABA06-FF4C-4AAC-976A-8D433B9FAF40}" type="presOf" srcId="{88F2683B-2B28-4ACB-83A8-617600AA1CD7}" destId="{B57FDC3A-E3F7-4752-BA82-87223F2A4680}" srcOrd="0" destOrd="0" presId="urn:microsoft.com/office/officeart/2005/8/layout/vList2"/>
    <dgm:cxn modelId="{C4D80408-5A6D-4963-B154-7112C10BFBCD}" type="presOf" srcId="{DC77119E-A9F2-4CA3-8C8B-64111A3E4236}" destId="{9D4BC5BC-CF7B-444A-8E6C-58C0863DF42E}" srcOrd="0" destOrd="0" presId="urn:microsoft.com/office/officeart/2005/8/layout/vList2"/>
    <dgm:cxn modelId="{04EEDF20-04CF-4BA2-8119-D43AAD18E5D8}" type="presOf" srcId="{671E55FA-EDBE-4C3C-85C5-8A240D72FC16}" destId="{57DA7812-C939-41EB-A575-D92BD21145B5}" srcOrd="0" destOrd="2" presId="urn:microsoft.com/office/officeart/2005/8/layout/vList2"/>
    <dgm:cxn modelId="{7789402C-168D-4B0D-86A8-335CFBCE65B9}" type="presOf" srcId="{F6E8E51D-A371-4041-A2E0-97FAB4046E29}" destId="{DD3BA764-134B-42E7-9D37-2EBD9CF7EAED}" srcOrd="0" destOrd="0" presId="urn:microsoft.com/office/officeart/2005/8/layout/vList2"/>
    <dgm:cxn modelId="{C6594A38-CA5C-4FA9-8D52-110D200323FF}" srcId="{DC77119E-A9F2-4CA3-8C8B-64111A3E4236}" destId="{4E4B2BF8-984D-404D-9A41-50679E0A9B0C}" srcOrd="2" destOrd="0" parTransId="{300FC76C-91A1-40C3-860A-9A6174D34DB3}" sibTransId="{F64FBF79-A22E-44C4-91DF-CF64740E4D5D}"/>
    <dgm:cxn modelId="{0BE83547-3D4A-4910-BA37-11EEFCF3E25F}" srcId="{F6E8E51D-A371-4041-A2E0-97FAB4046E29}" destId="{B1713FE9-04B6-45EF-B717-8AE06E3FD63C}" srcOrd="1" destOrd="0" parTransId="{6D3026A1-20B7-4241-B6D1-54151FDF9D03}" sibTransId="{C5067A7A-16B3-440C-89A6-D1FC443C40CA}"/>
    <dgm:cxn modelId="{5B79864A-5F63-4068-99FC-839C3C501920}" type="presOf" srcId="{4E4B2BF8-984D-404D-9A41-50679E0A9B0C}" destId="{5AC0FBA2-1C14-4BFC-A0FB-56ADBBA5299F}" srcOrd="0" destOrd="2" presId="urn:microsoft.com/office/officeart/2005/8/layout/vList2"/>
    <dgm:cxn modelId="{67196C74-0C79-4D43-9BB8-5F8DFDEBEDCD}" type="presOf" srcId="{6379DAC1-0421-43E8-A63F-38F915A3B82C}" destId="{B57FDC3A-E3F7-4752-BA82-87223F2A4680}" srcOrd="0" destOrd="1" presId="urn:microsoft.com/office/officeart/2005/8/layout/vList2"/>
    <dgm:cxn modelId="{99F2EE57-A3CA-4CCE-818C-BBB3FFD898A1}" srcId="{DC77119E-A9F2-4CA3-8C8B-64111A3E4236}" destId="{4DB409AE-CCD3-42A9-8EDC-96C14E4674C4}" srcOrd="1" destOrd="0" parTransId="{4D7FC798-68F9-4085-A7EC-B1C9FE8DC780}" sibTransId="{70CB0FCC-7400-4DE3-943B-E063AF7A9B79}"/>
    <dgm:cxn modelId="{7602C05A-5D79-49B6-B9AC-15EC08215823}" type="presOf" srcId="{B1713FE9-04B6-45EF-B717-8AE06E3FD63C}" destId="{57DA7812-C939-41EB-A575-D92BD21145B5}" srcOrd="0" destOrd="1" presId="urn:microsoft.com/office/officeart/2005/8/layout/vList2"/>
    <dgm:cxn modelId="{ABF80788-0D99-4B79-9C48-5ADE949AA4A8}" srcId="{3B10F548-F0E9-4612-BBF6-95411F850D8A}" destId="{F6E8E51D-A371-4041-A2E0-97FAB4046E29}" srcOrd="1" destOrd="0" parTransId="{A5B63294-7E24-412F-A5AB-F04213BACD2B}" sibTransId="{F10CA345-4B7D-4E35-997A-62AC1806E259}"/>
    <dgm:cxn modelId="{59BC428C-62A3-42F6-BF06-54E7BF5D6BB9}" type="presOf" srcId="{8C886FFA-09D8-43BD-B6C7-29E8C7731245}" destId="{B57FDC3A-E3F7-4752-BA82-87223F2A4680}" srcOrd="0" destOrd="2" presId="urn:microsoft.com/office/officeart/2005/8/layout/vList2"/>
    <dgm:cxn modelId="{9C2EA6A0-010F-41DF-8CF6-35857CF2A7EB}" type="presOf" srcId="{4DB409AE-CCD3-42A9-8EDC-96C14E4674C4}" destId="{5AC0FBA2-1C14-4BFC-A0FB-56ADBBA5299F}" srcOrd="0" destOrd="1" presId="urn:microsoft.com/office/officeart/2005/8/layout/vList2"/>
    <dgm:cxn modelId="{05450EA4-370F-435F-9904-958612CDEB73}" srcId="{3B10F548-F0E9-4612-BBF6-95411F850D8A}" destId="{9A90F55D-5387-44A5-B446-8D599BA8EC34}" srcOrd="0" destOrd="0" parTransId="{81142C92-4688-4FFF-A8DA-2C83986635F8}" sibTransId="{60A5F872-FBBF-4DA8-981E-D68FD51D2E42}"/>
    <dgm:cxn modelId="{223A99A8-4701-4271-96D2-06D192782939}" srcId="{F6E8E51D-A371-4041-A2E0-97FAB4046E29}" destId="{671E55FA-EDBE-4C3C-85C5-8A240D72FC16}" srcOrd="2" destOrd="0" parTransId="{70376BDF-EEAD-4551-9A48-BD0CBADF1256}" sibTransId="{D4676166-885E-4FB1-9D63-A151C7B99A73}"/>
    <dgm:cxn modelId="{ABB169AC-4F92-4B86-9B84-DBA439BABE05}" type="presOf" srcId="{8A29D74D-2BDE-436D-B41E-1D2C7A64482C}" destId="{57DA7812-C939-41EB-A575-D92BD21145B5}" srcOrd="0" destOrd="0" presId="urn:microsoft.com/office/officeart/2005/8/layout/vList2"/>
    <dgm:cxn modelId="{CB76C4B4-8BF3-4877-A6A4-5B7ED1613DDE}" srcId="{F6E8E51D-A371-4041-A2E0-97FAB4046E29}" destId="{8A29D74D-2BDE-436D-B41E-1D2C7A64482C}" srcOrd="0" destOrd="0" parTransId="{7D1D0203-9FE7-4F7E-A5CD-1E3BA18BDA55}" sibTransId="{E60D8BE3-4D92-4C38-BBB8-1670DA2562A1}"/>
    <dgm:cxn modelId="{49F50AB8-C924-4BBE-AE9E-50A2AD2536A4}" srcId="{9A90F55D-5387-44A5-B446-8D599BA8EC34}" destId="{F16545F8-5EA8-4B5C-BC2A-2331F7A70E62}" srcOrd="3" destOrd="0" parTransId="{4F34FE11-014B-45B0-8CE3-BF3FE9C272BE}" sibTransId="{B7AB7F73-5EE4-4E14-ACB1-2F6B3DA0B477}"/>
    <dgm:cxn modelId="{C4421BC4-0364-450E-95C9-B109D2815E95}" srcId="{DC77119E-A9F2-4CA3-8C8B-64111A3E4236}" destId="{05F403E6-38FF-4925-BCCB-44C9A1F8E1F4}" srcOrd="0" destOrd="0" parTransId="{57668337-582A-47B1-9A41-89F0C732D6A3}" sibTransId="{D4B40663-06DE-4968-91FC-95FCCD299E7A}"/>
    <dgm:cxn modelId="{DBF1C5D0-C5BA-4751-B205-A4301A6406F4}" type="presOf" srcId="{3B10F548-F0E9-4612-BBF6-95411F850D8A}" destId="{D5D5B553-A687-4760-8FD5-D51208211A22}" srcOrd="0" destOrd="0" presId="urn:microsoft.com/office/officeart/2005/8/layout/vList2"/>
    <dgm:cxn modelId="{67DEB3D3-3A96-43AF-87D2-788E9B3E5971}" type="presOf" srcId="{9A90F55D-5387-44A5-B446-8D599BA8EC34}" destId="{28D6EC8E-1F7B-4591-890D-8B01FBC17C9F}" srcOrd="0" destOrd="0" presId="urn:microsoft.com/office/officeart/2005/8/layout/vList2"/>
    <dgm:cxn modelId="{2F4015D6-9B23-4471-883C-CA35D25EED0F}" srcId="{9A90F55D-5387-44A5-B446-8D599BA8EC34}" destId="{6379DAC1-0421-43E8-A63F-38F915A3B82C}" srcOrd="1" destOrd="0" parTransId="{F4EDDBBB-D767-4AAC-AD9B-FA071DAC9494}" sibTransId="{CAFA0CF8-22FE-4C28-88F6-A0E58181FE59}"/>
    <dgm:cxn modelId="{5058E2E4-471A-413E-BE71-E73412EEEE53}" srcId="{9A90F55D-5387-44A5-B446-8D599BA8EC34}" destId="{8C886FFA-09D8-43BD-B6C7-29E8C7731245}" srcOrd="2" destOrd="0" parTransId="{33B189A7-EEFC-4667-BA81-5F6A291739BC}" sibTransId="{8C8528F9-80F5-4104-8380-F4FC8135BABF}"/>
    <dgm:cxn modelId="{47EEF2E5-F27A-49F1-AF45-F834187557F3}" type="presOf" srcId="{F16545F8-5EA8-4B5C-BC2A-2331F7A70E62}" destId="{B57FDC3A-E3F7-4752-BA82-87223F2A4680}" srcOrd="0" destOrd="3" presId="urn:microsoft.com/office/officeart/2005/8/layout/vList2"/>
    <dgm:cxn modelId="{5CC30EF7-BD1F-4B74-B5BA-67F681EF7EE8}" srcId="{3B10F548-F0E9-4612-BBF6-95411F850D8A}" destId="{DC77119E-A9F2-4CA3-8C8B-64111A3E4236}" srcOrd="2" destOrd="0" parTransId="{14A890BB-BFB7-45AE-BF08-037DCA46E503}" sibTransId="{DEF788AC-480D-46BB-BE0D-A8AB3D8B04FF}"/>
    <dgm:cxn modelId="{58159CF8-1780-420D-B95B-734959170DA2}" srcId="{9A90F55D-5387-44A5-B446-8D599BA8EC34}" destId="{88F2683B-2B28-4ACB-83A8-617600AA1CD7}" srcOrd="0" destOrd="0" parTransId="{C13D027E-0BD6-4AAD-9196-7A1F25C30632}" sibTransId="{AE348248-A892-46C7-9943-C4E4B664E4F4}"/>
    <dgm:cxn modelId="{EE7BDAFB-4705-411B-AF5C-68BD357771E5}" type="presOf" srcId="{05F403E6-38FF-4925-BCCB-44C9A1F8E1F4}" destId="{5AC0FBA2-1C14-4BFC-A0FB-56ADBBA5299F}" srcOrd="0" destOrd="0" presId="urn:microsoft.com/office/officeart/2005/8/layout/vList2"/>
    <dgm:cxn modelId="{A8B8DE99-3B26-4605-96E1-900D72CD38F7}" type="presParOf" srcId="{D5D5B553-A687-4760-8FD5-D51208211A22}" destId="{28D6EC8E-1F7B-4591-890D-8B01FBC17C9F}" srcOrd="0" destOrd="0" presId="urn:microsoft.com/office/officeart/2005/8/layout/vList2"/>
    <dgm:cxn modelId="{74C3A06F-4073-44D3-B47A-3CC32B4B13BD}" type="presParOf" srcId="{D5D5B553-A687-4760-8FD5-D51208211A22}" destId="{B57FDC3A-E3F7-4752-BA82-87223F2A4680}" srcOrd="1" destOrd="0" presId="urn:microsoft.com/office/officeart/2005/8/layout/vList2"/>
    <dgm:cxn modelId="{9F548E8D-1812-480A-A817-1580C38FA18E}" type="presParOf" srcId="{D5D5B553-A687-4760-8FD5-D51208211A22}" destId="{DD3BA764-134B-42E7-9D37-2EBD9CF7EAED}" srcOrd="2" destOrd="0" presId="urn:microsoft.com/office/officeart/2005/8/layout/vList2"/>
    <dgm:cxn modelId="{C2D76325-8336-4436-94A5-77A9E42E1381}" type="presParOf" srcId="{D5D5B553-A687-4760-8FD5-D51208211A22}" destId="{57DA7812-C939-41EB-A575-D92BD21145B5}" srcOrd="3" destOrd="0" presId="urn:microsoft.com/office/officeart/2005/8/layout/vList2"/>
    <dgm:cxn modelId="{B56D7BAE-5A01-4C89-928E-CE810DFA68F0}" type="presParOf" srcId="{D5D5B553-A687-4760-8FD5-D51208211A22}" destId="{9D4BC5BC-CF7B-444A-8E6C-58C0863DF42E}" srcOrd="4" destOrd="0" presId="urn:microsoft.com/office/officeart/2005/8/layout/vList2"/>
    <dgm:cxn modelId="{72DC82EA-3445-4B8D-9B9D-2F21A526BC8C}" type="presParOf" srcId="{D5D5B553-A687-4760-8FD5-D51208211A22}" destId="{5AC0FBA2-1C14-4BFC-A0FB-56ADBBA5299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5EE3D-6D2C-4785-B608-3E81B0A32420}">
      <dsp:nvSpPr>
        <dsp:cNvPr id="0" name=""/>
        <dsp:cNvSpPr/>
      </dsp:nvSpPr>
      <dsp:spPr>
        <a:xfrm>
          <a:off x="2022788" y="298026"/>
          <a:ext cx="4551680" cy="45516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t>Governance</a:t>
          </a:r>
          <a:endParaRPr lang="en-US" sz="2000" kern="1200" dirty="0"/>
        </a:p>
      </dsp:txBody>
      <dsp:txXfrm>
        <a:off x="4497493" y="1137920"/>
        <a:ext cx="1544320" cy="1517226"/>
      </dsp:txXfrm>
    </dsp:sp>
    <dsp:sp modelId="{3F876115-E08F-4947-ADA2-D68A9EB01064}">
      <dsp:nvSpPr>
        <dsp:cNvPr id="0" name=""/>
        <dsp:cNvSpPr/>
      </dsp:nvSpPr>
      <dsp:spPr>
        <a:xfrm>
          <a:off x="1595214" y="277370"/>
          <a:ext cx="4937571" cy="486392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t>Financial</a:t>
          </a:r>
          <a:endParaRPr lang="en-US" sz="2000" kern="1200" dirty="0"/>
        </a:p>
      </dsp:txBody>
      <dsp:txXfrm>
        <a:off x="2947168" y="3346276"/>
        <a:ext cx="2233663" cy="1505500"/>
      </dsp:txXfrm>
    </dsp:sp>
    <dsp:sp modelId="{2A3FE2C0-5E2D-41EF-B08E-6313B6E00011}">
      <dsp:nvSpPr>
        <dsp:cNvPr id="0" name=""/>
        <dsp:cNvSpPr/>
      </dsp:nvSpPr>
      <dsp:spPr>
        <a:xfrm>
          <a:off x="1542710" y="433493"/>
          <a:ext cx="5042578"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t>Infrastructure vulnerability</a:t>
          </a:r>
          <a:endParaRPr lang="en-US" sz="2000" kern="1200" dirty="0"/>
        </a:p>
      </dsp:txBody>
      <dsp:txXfrm>
        <a:off x="2082986" y="1327573"/>
        <a:ext cx="1710875" cy="1517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1E217-D3EF-4B69-9433-075D65B518CB}">
      <dsp:nvSpPr>
        <dsp:cNvPr id="0" name=""/>
        <dsp:cNvSpPr/>
      </dsp:nvSpPr>
      <dsp:spPr>
        <a:xfrm>
          <a:off x="3452516" y="365188"/>
          <a:ext cx="4719358" cy="4719358"/>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t>Institutional Preparedness</a:t>
          </a:r>
          <a:endParaRPr lang="en-US" sz="2000" kern="1200" dirty="0"/>
        </a:p>
      </dsp:txBody>
      <dsp:txXfrm>
        <a:off x="5939730" y="1365243"/>
        <a:ext cx="1685485" cy="1404571"/>
      </dsp:txXfrm>
    </dsp:sp>
    <dsp:sp modelId="{ACF8F584-F658-4862-A019-797D40A8A7F9}">
      <dsp:nvSpPr>
        <dsp:cNvPr id="0" name=""/>
        <dsp:cNvSpPr/>
      </dsp:nvSpPr>
      <dsp:spPr>
        <a:xfrm>
          <a:off x="3355320" y="533736"/>
          <a:ext cx="4719358" cy="471935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t>Financial Preparedness</a:t>
          </a:r>
          <a:endParaRPr lang="en-US" sz="2000" kern="1200" dirty="0"/>
        </a:p>
      </dsp:txBody>
      <dsp:txXfrm>
        <a:off x="4478977" y="3595701"/>
        <a:ext cx="2528227" cy="1236022"/>
      </dsp:txXfrm>
    </dsp:sp>
    <dsp:sp modelId="{681412DE-8508-48D7-8438-1269A734BC51}">
      <dsp:nvSpPr>
        <dsp:cNvPr id="0" name=""/>
        <dsp:cNvSpPr/>
      </dsp:nvSpPr>
      <dsp:spPr>
        <a:xfrm>
          <a:off x="3286581" y="355702"/>
          <a:ext cx="4719358" cy="471935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PT" sz="2000" kern="1200" dirty="0"/>
            <a:t>Technical Preparedness</a:t>
          </a:r>
          <a:endParaRPr lang="en-US" sz="2000" kern="1200" dirty="0"/>
        </a:p>
      </dsp:txBody>
      <dsp:txXfrm>
        <a:off x="3833240" y="1355757"/>
        <a:ext cx="1685485" cy="1404571"/>
      </dsp:txXfrm>
    </dsp:sp>
    <dsp:sp modelId="{A1FA7651-A7C8-471D-A2FE-A084505D5A50}">
      <dsp:nvSpPr>
        <dsp:cNvPr id="0" name=""/>
        <dsp:cNvSpPr/>
      </dsp:nvSpPr>
      <dsp:spPr>
        <a:xfrm>
          <a:off x="3160755" y="73037"/>
          <a:ext cx="5303660" cy="530366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0FFAD6-A036-4CFE-BCAB-7584FFAD5774}">
      <dsp:nvSpPr>
        <dsp:cNvPr id="0" name=""/>
        <dsp:cNvSpPr/>
      </dsp:nvSpPr>
      <dsp:spPr>
        <a:xfrm>
          <a:off x="3063169" y="241287"/>
          <a:ext cx="5303660" cy="530366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2688B3-4084-4B98-84D5-AAA7E1BFE435}">
      <dsp:nvSpPr>
        <dsp:cNvPr id="0" name=""/>
        <dsp:cNvSpPr/>
      </dsp:nvSpPr>
      <dsp:spPr>
        <a:xfrm>
          <a:off x="2994041" y="63551"/>
          <a:ext cx="5303660" cy="530366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60C2F-D333-4886-9A0A-A2EC1183958E}">
      <dsp:nvSpPr>
        <dsp:cNvPr id="0" name=""/>
        <dsp:cNvSpPr/>
      </dsp:nvSpPr>
      <dsp:spPr>
        <a:xfrm>
          <a:off x="0" y="0"/>
          <a:ext cx="11093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A843D-A209-4B2D-9CC3-82C275880170}">
      <dsp:nvSpPr>
        <dsp:cNvPr id="0" name=""/>
        <dsp:cNvSpPr/>
      </dsp:nvSpPr>
      <dsp:spPr>
        <a:xfrm>
          <a:off x="0" y="0"/>
          <a:ext cx="2389759" cy="494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Integrating resilience into road Policies and Planning</a:t>
          </a:r>
        </a:p>
      </dsp:txBody>
      <dsp:txXfrm>
        <a:off x="0" y="0"/>
        <a:ext cx="2389759" cy="4945899"/>
      </dsp:txXfrm>
    </dsp:sp>
    <dsp:sp modelId="{E20AA1AB-0B27-4A72-81C8-CC47D616C316}">
      <dsp:nvSpPr>
        <dsp:cNvPr id="0" name=""/>
        <dsp:cNvSpPr/>
      </dsp:nvSpPr>
      <dsp:spPr>
        <a:xfrm>
          <a:off x="2552911" y="77158"/>
          <a:ext cx="8538273" cy="763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Update the National Road Policy to include explicit resilience objectives</a:t>
          </a:r>
          <a:endParaRPr lang="en-US" sz="2000" b="0" kern="1200" dirty="0"/>
        </a:p>
      </dsp:txBody>
      <dsp:txXfrm>
        <a:off x="2552911" y="77158"/>
        <a:ext cx="8538273" cy="763904"/>
      </dsp:txXfrm>
    </dsp:sp>
    <dsp:sp modelId="{CDFF0C2B-F2F8-4134-B1F3-9E4C4B2F1718}">
      <dsp:nvSpPr>
        <dsp:cNvPr id="0" name=""/>
        <dsp:cNvSpPr/>
      </dsp:nvSpPr>
      <dsp:spPr>
        <a:xfrm>
          <a:off x="2389759" y="841063"/>
          <a:ext cx="87014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4FEDC-444F-4FDA-823F-35BA50F6D7A6}">
      <dsp:nvSpPr>
        <dsp:cNvPr id="0" name=""/>
        <dsp:cNvSpPr/>
      </dsp:nvSpPr>
      <dsp:spPr>
        <a:xfrm>
          <a:off x="2552911" y="918222"/>
          <a:ext cx="8538273" cy="154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Performance-based asset risk management approach incorporating asset inventory, risk registries, GIS reference systems, Key Performance Indicators (KPIs), and a Climate Impact Vulnerability Score to prioritize climate-adaptive investments </a:t>
          </a:r>
          <a:endParaRPr lang="en-US" sz="2000" b="0" kern="1200" dirty="0"/>
        </a:p>
      </dsp:txBody>
      <dsp:txXfrm>
        <a:off x="2552911" y="918222"/>
        <a:ext cx="8538273" cy="1543178"/>
      </dsp:txXfrm>
    </dsp:sp>
    <dsp:sp modelId="{13197AEC-B412-4D12-93DC-2A6A59B28E41}">
      <dsp:nvSpPr>
        <dsp:cNvPr id="0" name=""/>
        <dsp:cNvSpPr/>
      </dsp:nvSpPr>
      <dsp:spPr>
        <a:xfrm>
          <a:off x="2392025" y="2285095"/>
          <a:ext cx="87014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F5C25-8AEF-40CE-86D2-F2124DDAB9CD}">
      <dsp:nvSpPr>
        <dsp:cNvPr id="0" name=""/>
        <dsp:cNvSpPr/>
      </dsp:nvSpPr>
      <dsp:spPr>
        <a:xfrm>
          <a:off x="2552911" y="2538559"/>
          <a:ext cx="8538273" cy="70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Create Data Foundation: Infrastructure Climate Resilience Assessment Data Starter Kit</a:t>
          </a:r>
        </a:p>
      </dsp:txBody>
      <dsp:txXfrm>
        <a:off x="2552911" y="2538559"/>
        <a:ext cx="8538273" cy="707686"/>
      </dsp:txXfrm>
    </dsp:sp>
    <dsp:sp modelId="{004C9390-56DE-4282-957B-FB419B338C8E}">
      <dsp:nvSpPr>
        <dsp:cNvPr id="0" name=""/>
        <dsp:cNvSpPr/>
      </dsp:nvSpPr>
      <dsp:spPr>
        <a:xfrm>
          <a:off x="2389759" y="3246245"/>
          <a:ext cx="87014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304B0-FDEC-4186-9EDD-5DC1A1C3A03B}">
      <dsp:nvSpPr>
        <dsp:cNvPr id="0" name=""/>
        <dsp:cNvSpPr/>
      </dsp:nvSpPr>
      <dsp:spPr>
        <a:xfrm>
          <a:off x="2552911" y="3323404"/>
          <a:ext cx="8538273" cy="154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t>Enhance Pavement Management Systems (PMS) to incorporate flooding impacts to support budget-constrained optimization models to minimize recovery costs</a:t>
          </a:r>
          <a:endParaRPr lang="en-US" sz="2000" b="0" kern="1200" dirty="0"/>
        </a:p>
      </dsp:txBody>
      <dsp:txXfrm>
        <a:off x="2552911" y="3323404"/>
        <a:ext cx="8538273" cy="1543178"/>
      </dsp:txXfrm>
    </dsp:sp>
    <dsp:sp modelId="{B33B0CB3-6537-4CC5-9EE1-B81959549170}">
      <dsp:nvSpPr>
        <dsp:cNvPr id="0" name=""/>
        <dsp:cNvSpPr/>
      </dsp:nvSpPr>
      <dsp:spPr>
        <a:xfrm>
          <a:off x="2389759" y="4866582"/>
          <a:ext cx="87014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6EC8E-1F7B-4591-890D-8B01FBC17C9F}">
      <dsp:nvSpPr>
        <dsp:cNvPr id="0" name=""/>
        <dsp:cNvSpPr/>
      </dsp:nvSpPr>
      <dsp:spPr>
        <a:xfrm>
          <a:off x="0" y="12068"/>
          <a:ext cx="6737960"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t-PT" sz="1800" kern="1200" dirty="0"/>
            <a:t>Short term </a:t>
          </a:r>
          <a:endParaRPr lang="en-US" sz="1800" kern="1200" dirty="0"/>
        </a:p>
      </dsp:txBody>
      <dsp:txXfrm>
        <a:off x="22846" y="34914"/>
        <a:ext cx="6692268" cy="422308"/>
      </dsp:txXfrm>
    </dsp:sp>
    <dsp:sp modelId="{B57FDC3A-E3F7-4752-BA82-87223F2A4680}">
      <dsp:nvSpPr>
        <dsp:cNvPr id="0" name=""/>
        <dsp:cNvSpPr/>
      </dsp:nvSpPr>
      <dsp:spPr>
        <a:xfrm>
          <a:off x="0" y="480068"/>
          <a:ext cx="6737960" cy="139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30" tIns="22860" rIns="128016" bIns="22860" numCol="1" spcCol="1270" anchor="t" anchorCtr="0">
          <a:noAutofit/>
        </a:bodyPr>
        <a:lstStyle/>
        <a:p>
          <a:pPr marL="171450" lvl="1" indent="-171450" algn="l" defTabSz="800100">
            <a:lnSpc>
              <a:spcPct val="114000"/>
            </a:lnSpc>
            <a:spcBef>
              <a:spcPct val="0"/>
            </a:spcBef>
            <a:spcAft>
              <a:spcPct val="20000"/>
            </a:spcAft>
            <a:buChar char="•"/>
          </a:pPr>
          <a:r>
            <a:rPr lang="pt-PT" sz="1800" kern="1200" dirty="0"/>
            <a:t>Institutional and systems foundatiom</a:t>
          </a:r>
          <a:endParaRPr lang="en-US" sz="1800" kern="1200" dirty="0"/>
        </a:p>
        <a:p>
          <a:pPr marL="171450" lvl="1" indent="-171450" algn="l" defTabSz="800100">
            <a:lnSpc>
              <a:spcPct val="114000"/>
            </a:lnSpc>
            <a:spcBef>
              <a:spcPct val="0"/>
            </a:spcBef>
            <a:spcAft>
              <a:spcPct val="20000"/>
            </a:spcAft>
            <a:buChar char="•"/>
          </a:pPr>
          <a:r>
            <a:rPr lang="pt-PT" sz="1800" kern="1200" dirty="0"/>
            <a:t>Policies and RAMS development</a:t>
          </a:r>
          <a:endParaRPr lang="en-US" sz="1800" kern="1200" dirty="0"/>
        </a:p>
        <a:p>
          <a:pPr marL="171450" lvl="1" indent="-171450" algn="l" defTabSz="800100">
            <a:lnSpc>
              <a:spcPct val="114000"/>
            </a:lnSpc>
            <a:spcBef>
              <a:spcPct val="0"/>
            </a:spcBef>
            <a:spcAft>
              <a:spcPct val="20000"/>
            </a:spcAft>
            <a:buChar char="•"/>
          </a:pPr>
          <a:r>
            <a:rPr lang="pt-PT" sz="1800" kern="1200" dirty="0"/>
            <a:t>Road Network Inventory</a:t>
          </a:r>
          <a:endParaRPr lang="en-US" sz="1800" kern="1200" dirty="0"/>
        </a:p>
        <a:p>
          <a:pPr marL="171450" lvl="1" indent="-171450" algn="l" defTabSz="800100">
            <a:lnSpc>
              <a:spcPct val="114000"/>
            </a:lnSpc>
            <a:spcBef>
              <a:spcPct val="0"/>
            </a:spcBef>
            <a:spcAft>
              <a:spcPct val="20000"/>
            </a:spcAft>
            <a:buChar char="•"/>
          </a:pPr>
          <a:r>
            <a:rPr lang="pt-PT" sz="1800" kern="1200" dirty="0"/>
            <a:t>Pilot Studies</a:t>
          </a:r>
          <a:endParaRPr lang="en-US" sz="1800" kern="1200" dirty="0"/>
        </a:p>
      </dsp:txBody>
      <dsp:txXfrm>
        <a:off x="0" y="480068"/>
        <a:ext cx="6737960" cy="1397250"/>
      </dsp:txXfrm>
    </dsp:sp>
    <dsp:sp modelId="{DD3BA764-134B-42E7-9D37-2EBD9CF7EAED}">
      <dsp:nvSpPr>
        <dsp:cNvPr id="0" name=""/>
        <dsp:cNvSpPr/>
      </dsp:nvSpPr>
      <dsp:spPr>
        <a:xfrm>
          <a:off x="0" y="1877318"/>
          <a:ext cx="6737960"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t-PT" sz="1800" kern="1200" dirty="0"/>
            <a:t>Medium term  </a:t>
          </a:r>
          <a:endParaRPr lang="en-US" sz="1800" kern="1200" dirty="0"/>
        </a:p>
      </dsp:txBody>
      <dsp:txXfrm>
        <a:off x="22846" y="1900164"/>
        <a:ext cx="6692268" cy="422308"/>
      </dsp:txXfrm>
    </dsp:sp>
    <dsp:sp modelId="{57DA7812-C939-41EB-A575-D92BD21145B5}">
      <dsp:nvSpPr>
        <dsp:cNvPr id="0" name=""/>
        <dsp:cNvSpPr/>
      </dsp:nvSpPr>
      <dsp:spPr>
        <a:xfrm>
          <a:off x="0" y="2345318"/>
          <a:ext cx="673796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30" tIns="22860" rIns="128016" bIns="22860" numCol="1" spcCol="1270" anchor="t" anchorCtr="0">
          <a:noAutofit/>
        </a:bodyPr>
        <a:lstStyle/>
        <a:p>
          <a:pPr marL="171450" lvl="1" indent="-171450" algn="l" defTabSz="800100">
            <a:lnSpc>
              <a:spcPct val="114000"/>
            </a:lnSpc>
            <a:spcBef>
              <a:spcPct val="0"/>
            </a:spcBef>
            <a:spcAft>
              <a:spcPct val="20000"/>
            </a:spcAft>
            <a:buChar char="•"/>
          </a:pPr>
          <a:r>
            <a:rPr lang="pt-PT" sz="1800" kern="1200" dirty="0"/>
            <a:t>Scaling and Integration</a:t>
          </a:r>
          <a:endParaRPr lang="en-US" sz="1800" kern="1200" dirty="0"/>
        </a:p>
        <a:p>
          <a:pPr marL="171450" lvl="1" indent="-171450" algn="l" defTabSz="800100">
            <a:lnSpc>
              <a:spcPct val="114000"/>
            </a:lnSpc>
            <a:spcBef>
              <a:spcPct val="0"/>
            </a:spcBef>
            <a:spcAft>
              <a:spcPct val="20000"/>
            </a:spcAft>
            <a:buChar char="•"/>
          </a:pPr>
          <a:r>
            <a:rPr lang="pt-PT" sz="1800" kern="1200" dirty="0"/>
            <a:t>Diversify financing, leveraging PPPs</a:t>
          </a:r>
          <a:endParaRPr lang="en-US" sz="1800" kern="1200" dirty="0"/>
        </a:p>
        <a:p>
          <a:pPr marL="171450" lvl="1" indent="-171450" algn="l" defTabSz="800100">
            <a:lnSpc>
              <a:spcPct val="114000"/>
            </a:lnSpc>
            <a:spcBef>
              <a:spcPct val="0"/>
            </a:spcBef>
            <a:spcAft>
              <a:spcPct val="20000"/>
            </a:spcAft>
            <a:buChar char="•"/>
          </a:pPr>
          <a:r>
            <a:rPr lang="pt-PT" sz="1800" kern="1200" dirty="0"/>
            <a:t>Pilot parametric insurance</a:t>
          </a:r>
          <a:endParaRPr lang="en-US" sz="1800" kern="1200" dirty="0"/>
        </a:p>
      </dsp:txBody>
      <dsp:txXfrm>
        <a:off x="0" y="2345318"/>
        <a:ext cx="6737960" cy="1035000"/>
      </dsp:txXfrm>
    </dsp:sp>
    <dsp:sp modelId="{9D4BC5BC-CF7B-444A-8E6C-58C0863DF42E}">
      <dsp:nvSpPr>
        <dsp:cNvPr id="0" name=""/>
        <dsp:cNvSpPr/>
      </dsp:nvSpPr>
      <dsp:spPr>
        <a:xfrm>
          <a:off x="0" y="3380318"/>
          <a:ext cx="6737960" cy="46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14000"/>
            </a:lnSpc>
            <a:spcBef>
              <a:spcPct val="0"/>
            </a:spcBef>
            <a:spcAft>
              <a:spcPct val="35000"/>
            </a:spcAft>
            <a:buNone/>
          </a:pPr>
          <a:r>
            <a:rPr lang="pt-PT" sz="1800" kern="1200" dirty="0"/>
            <a:t>Long term</a:t>
          </a:r>
          <a:endParaRPr lang="en-US" sz="1800" kern="1200" dirty="0"/>
        </a:p>
      </dsp:txBody>
      <dsp:txXfrm>
        <a:off x="22846" y="3403164"/>
        <a:ext cx="6692268" cy="422308"/>
      </dsp:txXfrm>
    </dsp:sp>
    <dsp:sp modelId="{5AC0FBA2-1C14-4BFC-A0FB-56ADBBA5299F}">
      <dsp:nvSpPr>
        <dsp:cNvPr id="0" name=""/>
        <dsp:cNvSpPr/>
      </dsp:nvSpPr>
      <dsp:spPr>
        <a:xfrm>
          <a:off x="0" y="3848318"/>
          <a:ext cx="673796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30" tIns="22860" rIns="128016" bIns="22860" numCol="1" spcCol="1270" anchor="t" anchorCtr="0">
          <a:noAutofit/>
        </a:bodyPr>
        <a:lstStyle/>
        <a:p>
          <a:pPr marL="171450" lvl="1" indent="-171450" algn="l" defTabSz="800100">
            <a:lnSpc>
              <a:spcPct val="114000"/>
            </a:lnSpc>
            <a:spcBef>
              <a:spcPct val="0"/>
            </a:spcBef>
            <a:spcAft>
              <a:spcPct val="20000"/>
            </a:spcAft>
            <a:buChar char="•"/>
          </a:pPr>
          <a:r>
            <a:rPr lang="pt-PT" sz="1800" kern="1200" dirty="0"/>
            <a:t>Transformation and Sustainability</a:t>
          </a:r>
          <a:endParaRPr lang="en-US" sz="1800" kern="1200" dirty="0"/>
        </a:p>
        <a:p>
          <a:pPr marL="171450" lvl="1" indent="-171450" algn="l" defTabSz="800100">
            <a:lnSpc>
              <a:spcPct val="114000"/>
            </a:lnSpc>
            <a:spcBef>
              <a:spcPct val="0"/>
            </a:spcBef>
            <a:spcAft>
              <a:spcPct val="20000"/>
            </a:spcAft>
            <a:buChar char="•"/>
          </a:pPr>
          <a:r>
            <a:rPr lang="pt-PT" sz="1800" kern="1200" dirty="0"/>
            <a:t>Ensure predictible income and investments</a:t>
          </a:r>
          <a:endParaRPr lang="en-US" sz="1800" kern="1200" dirty="0"/>
        </a:p>
        <a:p>
          <a:pPr marL="171450" lvl="1" indent="-171450" algn="l" defTabSz="800100">
            <a:lnSpc>
              <a:spcPct val="114000"/>
            </a:lnSpc>
            <a:spcBef>
              <a:spcPct val="0"/>
            </a:spcBef>
            <a:spcAft>
              <a:spcPct val="20000"/>
            </a:spcAft>
            <a:buChar char="•"/>
          </a:pPr>
          <a:r>
            <a:rPr lang="pt-PT" sz="1800" kern="1200" dirty="0"/>
            <a:t>Reduction of long-term costs</a:t>
          </a:r>
          <a:endParaRPr lang="en-US" sz="1800" kern="1200" dirty="0"/>
        </a:p>
      </dsp:txBody>
      <dsp:txXfrm>
        <a:off x="0" y="3848318"/>
        <a:ext cx="6737960" cy="103500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0E9DE95-B839-4AB1-B120-27845D3209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0BE482A-D82B-412F-A54E-E454DB9C35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40853E-C656-47B6-8FE3-175E5667AB6E}" type="datetimeFigureOut">
              <a:rPr lang="fr-FR" smtClean="0"/>
              <a:t>13/11/2025</a:t>
            </a:fld>
            <a:endParaRPr lang="fr-FR"/>
          </a:p>
        </p:txBody>
      </p:sp>
      <p:sp>
        <p:nvSpPr>
          <p:cNvPr id="4" name="Espace réservé du pied de page 3">
            <a:extLst>
              <a:ext uri="{FF2B5EF4-FFF2-40B4-BE49-F238E27FC236}">
                <a16:creationId xmlns:a16="http://schemas.microsoft.com/office/drawing/2014/main" id="{B3380932-8C88-4740-ADAF-2BDF6CF69B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1942926-C02B-4593-9BFD-630777B057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F4D50-401C-4B4F-ABF9-423C9A3708C9}" type="slidenum">
              <a:rPr lang="fr-FR" smtClean="0"/>
              <a:t>‹#›</a:t>
            </a:fld>
            <a:endParaRPr lang="fr-FR"/>
          </a:p>
        </p:txBody>
      </p:sp>
    </p:spTree>
    <p:extLst>
      <p:ext uri="{BB962C8B-B14F-4D97-AF65-F5344CB8AC3E}">
        <p14:creationId xmlns:p14="http://schemas.microsoft.com/office/powerpoint/2010/main" val="3937829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98443-B822-42D5-80AC-374CE1E6419D}" type="datetimeFigureOut">
              <a:rPr lang="fr-FR" smtClean="0"/>
              <a:t>13/11/2025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34FB0-3D88-4984-8793-EDC0907987CC}" type="slidenum">
              <a:rPr lang="fr-FR" smtClean="0"/>
              <a:t>‹#›</a:t>
            </a:fld>
            <a:endParaRPr lang="fr-FR"/>
          </a:p>
        </p:txBody>
      </p:sp>
    </p:spTree>
    <p:extLst>
      <p:ext uri="{BB962C8B-B14F-4D97-AF65-F5344CB8AC3E}">
        <p14:creationId xmlns:p14="http://schemas.microsoft.com/office/powerpoint/2010/main" val="161306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1" dirty="0"/>
              <a:t>Aqui fala da vulnerabilidade do país e depois da vulnerabilidade geografica e de custos... Então nos proximos vais falar mais da vulnerabilidade da rede de estradas</a:t>
            </a:r>
            <a:endParaRPr lang="en-US" b="1" dirty="0"/>
          </a:p>
          <a:p>
            <a:endParaRPr lang="pt-PT" dirty="0"/>
          </a:p>
          <a:p>
            <a:r>
              <a:rPr lang="pt-PT" dirty="0"/>
              <a:t>Aqui começar com o statement forte “</a:t>
            </a:r>
            <a:r>
              <a:rPr lang="pt-PT" sz="1800" dirty="0"/>
              <a:t>WE DO NOT HAVE THE RESOURCES TO IGNORE CLIMATE RESILIENCE”</a:t>
            </a:r>
            <a:br>
              <a:rPr lang="pt-PT" sz="1800" dirty="0"/>
            </a:br>
            <a:br>
              <a:rPr lang="pt-PT" sz="1800" dirty="0"/>
            </a:br>
            <a:r>
              <a:rPr lang="pt-PT" sz="1800" dirty="0"/>
              <a:t>Dizer aqui que it pains you to say that we do not have the money to pay for post disaster reconstruction, but it relieves me to say that mozambique is not the only country dealing with funding problems...  And we have examples of countries thriving in finding alternative solutions</a:t>
            </a:r>
            <a:endParaRPr lang="pt-PT" dirty="0"/>
          </a:p>
          <a:p>
            <a:endParaRPr lang="pt-PT" dirty="0"/>
          </a:p>
          <a:p>
            <a:r>
              <a:rPr lang="en-US" dirty="0"/>
              <a:t>Mozambique is a downstream country and is highly exposed to pressures resulting from upstream water-resources management decisions, especially during the rainy season.</a:t>
            </a:r>
            <a:endParaRPr lang="pt-PT" dirty="0"/>
          </a:p>
        </p:txBody>
      </p:sp>
      <p:sp>
        <p:nvSpPr>
          <p:cNvPr id="4" name="Slide Number Placeholder 3"/>
          <p:cNvSpPr>
            <a:spLocks noGrp="1"/>
          </p:cNvSpPr>
          <p:nvPr>
            <p:ph type="sldNum" sz="quarter" idx="5"/>
          </p:nvPr>
        </p:nvSpPr>
        <p:spPr/>
        <p:txBody>
          <a:bodyPr/>
          <a:lstStyle/>
          <a:p>
            <a:fld id="{0C034FB0-3D88-4984-8793-EDC0907987CC}" type="slidenum">
              <a:rPr lang="fr-FR" smtClean="0"/>
              <a:t>2</a:t>
            </a:fld>
            <a:endParaRPr lang="fr-FR"/>
          </a:p>
        </p:txBody>
      </p:sp>
    </p:spTree>
    <p:extLst>
      <p:ext uri="{BB962C8B-B14F-4D97-AF65-F5344CB8AC3E}">
        <p14:creationId xmlns:p14="http://schemas.microsoft.com/office/powerpoint/2010/main" val="142246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Fragile and Predominantly Unpaved Network (</a:t>
            </a:r>
            <a:r>
              <a:rPr lang="en-US" b="1" dirty="0">
                <a:latin typeface="Arial Narrow"/>
              </a:rPr>
              <a:t>Only 21% of the road network is paved</a:t>
            </a:r>
            <a:r>
              <a:rPr lang="en-GB" sz="1200" b="1" dirty="0">
                <a:latin typeface="Arial Narrow"/>
              </a:rPr>
              <a:t>)</a:t>
            </a:r>
            <a:endParaRPr lang="en-US" sz="1200" b="1" dirty="0"/>
          </a:p>
          <a:p>
            <a:pPr marL="285750" indent="-285750">
              <a:buFont typeface="Arial" panose="020B0604020202020204" pitchFamily="34" charset="0"/>
              <a:buChar char="•"/>
            </a:pPr>
            <a:r>
              <a:rPr lang="en-US" sz="1200" b="1" dirty="0"/>
              <a:t>Deficient and Outdated Design Standards</a:t>
            </a:r>
          </a:p>
          <a:p>
            <a:pPr marL="285750" indent="-285750">
              <a:buFont typeface="Arial" panose="020B0604020202020204" pitchFamily="34" charset="0"/>
              <a:buChar char="•"/>
            </a:pPr>
            <a:r>
              <a:rPr lang="en-US" sz="1200" b="1" dirty="0"/>
              <a:t>Lack of network redundance</a:t>
            </a:r>
          </a:p>
          <a:p>
            <a:pPr marL="285750" indent="-285750">
              <a:buFont typeface="Arial" panose="020B0604020202020204" pitchFamily="34" charset="0"/>
              <a:buChar char="•"/>
            </a:pPr>
            <a:r>
              <a:rPr lang="en-US" sz="1200" b="1" dirty="0"/>
              <a:t>Around 60% of the road network crosses flood prone areas</a:t>
            </a:r>
          </a:p>
          <a:p>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3</a:t>
            </a:fld>
            <a:endParaRPr lang="fr-FR"/>
          </a:p>
        </p:txBody>
      </p:sp>
    </p:spTree>
    <p:extLst>
      <p:ext uri="{BB962C8B-B14F-4D97-AF65-F5344CB8AC3E}">
        <p14:creationId xmlns:p14="http://schemas.microsoft.com/office/powerpoint/2010/main" val="247087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4000"/>
              </a:lnSpc>
              <a:buFont typeface="Arial" panose="020B0604020202020204" pitchFamily="34" charset="0"/>
              <a:buChar char="•"/>
            </a:pPr>
            <a:r>
              <a:rPr lang="en-US" sz="1200" b="1" dirty="0">
                <a:latin typeface="+mn-lt"/>
              </a:rPr>
              <a:t>Road Fund revenue (~$180M) covers only 40–45% of annual maintenance needs.</a:t>
            </a:r>
          </a:p>
          <a:p>
            <a:pPr marL="171450" lvl="0" indent="-171450">
              <a:lnSpc>
                <a:spcPct val="114000"/>
              </a:lnSpc>
              <a:buFont typeface="Arial" panose="020B0604020202020204" pitchFamily="34" charset="0"/>
              <a:buChar char="•"/>
            </a:pPr>
            <a:r>
              <a:rPr lang="en-US" sz="1200" b="1" dirty="0">
                <a:latin typeface="+mn-lt"/>
              </a:rPr>
              <a:t>65–70% of capital investment relies on external financing.</a:t>
            </a:r>
          </a:p>
          <a:p>
            <a:pPr marL="171450" lvl="0" indent="-171450">
              <a:lnSpc>
                <a:spcPct val="114000"/>
              </a:lnSpc>
              <a:buFont typeface="Arial" panose="020B0604020202020204" pitchFamily="34" charset="0"/>
              <a:buChar char="•"/>
            </a:pPr>
            <a:r>
              <a:rPr lang="en-US" sz="1200" b="1" dirty="0">
                <a:latin typeface="+mn-lt"/>
              </a:rPr>
              <a:t>Large maintenance backlog: ~45% of paved network needs rehabilitation</a:t>
            </a:r>
          </a:p>
          <a:p>
            <a:pPr marL="171450" lvl="0" indent="-171450">
              <a:lnSpc>
                <a:spcPct val="114000"/>
              </a:lnSpc>
              <a:buFont typeface="Arial" panose="020B0604020202020204" pitchFamily="34" charset="0"/>
              <a:buChar char="•"/>
            </a:pPr>
            <a:r>
              <a:rPr lang="en-US" sz="1200" b="1" dirty="0">
                <a:latin typeface="+mn-lt"/>
              </a:rPr>
              <a:t>Persistent “build–neglect–rebuild” cycle</a:t>
            </a:r>
          </a:p>
          <a:p>
            <a:pPr marL="285750" indent="-285750">
              <a:buFont typeface="Arial" panose="020B0604020202020204" pitchFamily="34" charset="0"/>
              <a:buChar char="•"/>
            </a:pPr>
            <a:r>
              <a:rPr lang="en-US" sz="1200" b="1" dirty="0">
                <a:latin typeface="+mn-lt"/>
              </a:rPr>
              <a:t>Chronic Insufficiency of Domestic Revenue</a:t>
            </a:r>
          </a:p>
          <a:p>
            <a:pPr marL="285750" indent="-285750">
              <a:buFont typeface="Arial" panose="020B0604020202020204" pitchFamily="34" charset="0"/>
              <a:buChar char="•"/>
            </a:pPr>
            <a:r>
              <a:rPr lang="en-US" sz="1200" b="1" dirty="0">
                <a:latin typeface="+mn-lt"/>
              </a:rPr>
              <a:t>Heavy Dependence on External Financing</a:t>
            </a:r>
          </a:p>
          <a:p>
            <a:pPr marL="285750" indent="-285750">
              <a:buFont typeface="Arial" panose="020B0604020202020204" pitchFamily="34" charset="0"/>
              <a:buChar char="•"/>
            </a:pPr>
            <a:r>
              <a:rPr lang="en-US" sz="1200" b="1" dirty="0">
                <a:latin typeface="+mn-lt"/>
              </a:rPr>
              <a:t>Barriers to Accessing Climate Finance</a:t>
            </a:r>
          </a:p>
          <a:p>
            <a:pPr marL="285750" indent="-285750">
              <a:buFont typeface="Arial" panose="020B0604020202020204" pitchFamily="34" charset="0"/>
              <a:buChar char="•"/>
            </a:pPr>
            <a:r>
              <a:rPr lang="en-US" sz="1200" b="1" dirty="0">
                <a:latin typeface="+mn-lt"/>
              </a:rPr>
              <a:t>High Costs of Inaction and Broader Fiscal Constraints</a:t>
            </a:r>
          </a:p>
          <a:p>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4</a:t>
            </a:fld>
            <a:endParaRPr lang="fr-FR"/>
          </a:p>
        </p:txBody>
      </p:sp>
    </p:spTree>
    <p:extLst>
      <p:ext uri="{BB962C8B-B14F-4D97-AF65-F5344CB8AC3E}">
        <p14:creationId xmlns:p14="http://schemas.microsoft.com/office/powerpoint/2010/main" val="419247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5</a:t>
            </a:fld>
            <a:endParaRPr lang="fr-FR"/>
          </a:p>
        </p:txBody>
      </p:sp>
    </p:spTree>
    <p:extLst>
      <p:ext uri="{BB962C8B-B14F-4D97-AF65-F5344CB8AC3E}">
        <p14:creationId xmlns:p14="http://schemas.microsoft.com/office/powerpoint/2010/main" val="343227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7</a:t>
            </a:fld>
            <a:endParaRPr lang="fr-FR"/>
          </a:p>
        </p:txBody>
      </p:sp>
    </p:spTree>
    <p:extLst>
      <p:ext uri="{BB962C8B-B14F-4D97-AF65-F5344CB8AC3E}">
        <p14:creationId xmlns:p14="http://schemas.microsoft.com/office/powerpoint/2010/main" val="366544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*Provide central technical and financial support to provincial authorities </a:t>
            </a:r>
          </a:p>
          <a:p>
            <a:r>
              <a:rPr lang="en-US" sz="1200" b="1" dirty="0"/>
              <a:t>Performance-Based Contracts (PBMCs)</a:t>
            </a:r>
          </a:p>
          <a:p>
            <a:r>
              <a:rPr lang="en-US" sz="1200" b="1" dirty="0"/>
              <a:t>Resilience-specific requirements in projects and contracts</a:t>
            </a:r>
          </a:p>
          <a:p>
            <a:r>
              <a:rPr lang="en-US" sz="1200" b="1" dirty="0"/>
              <a:t>Develop targeted training programs in asset management</a:t>
            </a:r>
          </a:p>
          <a:p>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8</a:t>
            </a:fld>
            <a:endParaRPr lang="fr-FR"/>
          </a:p>
        </p:txBody>
      </p:sp>
    </p:spTree>
    <p:extLst>
      <p:ext uri="{BB962C8B-B14F-4D97-AF65-F5344CB8AC3E}">
        <p14:creationId xmlns:p14="http://schemas.microsoft.com/office/powerpoint/2010/main" val="333322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9</a:t>
            </a:fld>
            <a:endParaRPr lang="fr-FR"/>
          </a:p>
        </p:txBody>
      </p:sp>
    </p:spTree>
    <p:extLst>
      <p:ext uri="{BB962C8B-B14F-4D97-AF65-F5344CB8AC3E}">
        <p14:creationId xmlns:p14="http://schemas.microsoft.com/office/powerpoint/2010/main" val="365253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a:p>
            <a:endParaRPr lang="en-US" dirty="0"/>
          </a:p>
          <a:p>
            <a:endParaRPr lang="en-US" dirty="0"/>
          </a:p>
          <a:p>
            <a:r>
              <a:rPr lang="en-US" dirty="0"/>
              <a:t>Para </a:t>
            </a:r>
            <a:r>
              <a:rPr lang="en-US" dirty="0" err="1"/>
              <a:t>parámetros</a:t>
            </a:r>
            <a:r>
              <a:rPr lang="en-US" dirty="0"/>
              <a:t> de </a:t>
            </a:r>
            <a:r>
              <a:rPr lang="en-US" dirty="0" err="1"/>
              <a:t>risco</a:t>
            </a:r>
            <a:r>
              <a:rPr lang="en-US" dirty="0"/>
              <a:t> de </a:t>
            </a:r>
            <a:r>
              <a:rPr lang="en-US" dirty="0" err="1"/>
              <a:t>mudança</a:t>
            </a:r>
            <a:r>
              <a:rPr lang="en-US" dirty="0"/>
              <a:t> </a:t>
            </a:r>
            <a:r>
              <a:rPr lang="en-US" dirty="0" err="1"/>
              <a:t>climática</a:t>
            </a:r>
            <a:r>
              <a:rPr lang="en-US" dirty="0"/>
              <a:t> </a:t>
            </a:r>
            <a:r>
              <a:rPr lang="en-US" dirty="0" err="1"/>
              <a:t>associam</a:t>
            </a:r>
            <a:r>
              <a:rPr lang="en-US" dirty="0"/>
              <a:t> </a:t>
            </a:r>
            <a:r>
              <a:rPr lang="en-US" dirty="0" err="1"/>
              <a:t>exposição</a:t>
            </a:r>
            <a:r>
              <a:rPr lang="en-US" dirty="0"/>
              <a:t> e </a:t>
            </a:r>
            <a:r>
              <a:rPr lang="en-US" dirty="0" err="1"/>
              <a:t>capacidade</a:t>
            </a:r>
            <a:r>
              <a:rPr lang="en-US" dirty="0"/>
              <a:t> de </a:t>
            </a:r>
            <a:r>
              <a:rPr lang="en-US" dirty="0" err="1"/>
              <a:t>resposta</a:t>
            </a:r>
            <a:r>
              <a:rPr lang="en-US" dirty="0"/>
              <a:t> e </a:t>
            </a:r>
            <a:r>
              <a:rPr lang="en-US" dirty="0" err="1"/>
              <a:t>esta</a:t>
            </a:r>
            <a:r>
              <a:rPr lang="en-US" dirty="0"/>
              <a:t> ultima </a:t>
            </a:r>
            <a:r>
              <a:rPr lang="en-US" dirty="0" err="1"/>
              <a:t>depende</a:t>
            </a:r>
            <a:r>
              <a:rPr lang="en-US" dirty="0"/>
              <a:t> </a:t>
            </a:r>
            <a:r>
              <a:rPr lang="en-US" dirty="0" err="1"/>
              <a:t>fundamentalmente</a:t>
            </a:r>
            <a:r>
              <a:rPr lang="en-US" dirty="0"/>
              <a:t> de um Quadro </a:t>
            </a:r>
            <a:r>
              <a:rPr lang="en-US" dirty="0" err="1"/>
              <a:t>sólido</a:t>
            </a:r>
            <a:r>
              <a:rPr lang="en-US" dirty="0"/>
              <a:t> </a:t>
            </a:r>
            <a:r>
              <a:rPr lang="en-US" dirty="0" err="1"/>
              <a:t>institucional</a:t>
            </a:r>
            <a:r>
              <a:rPr lang="en-US" dirty="0"/>
              <a:t> e </a:t>
            </a:r>
            <a:r>
              <a:rPr lang="en-US" dirty="0" err="1"/>
              <a:t>político</a:t>
            </a:r>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10</a:t>
            </a:fld>
            <a:endParaRPr lang="fr-FR"/>
          </a:p>
        </p:txBody>
      </p:sp>
    </p:spTree>
    <p:extLst>
      <p:ext uri="{BB962C8B-B14F-4D97-AF65-F5344CB8AC3E}">
        <p14:creationId xmlns:p14="http://schemas.microsoft.com/office/powerpoint/2010/main" val="283308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34FB0-3D88-4984-8793-EDC0907987CC}" type="slidenum">
              <a:rPr lang="fr-FR" smtClean="0"/>
              <a:t>11</a:t>
            </a:fld>
            <a:endParaRPr lang="fr-FR"/>
          </a:p>
        </p:txBody>
      </p:sp>
    </p:spTree>
    <p:extLst>
      <p:ext uri="{BB962C8B-B14F-4D97-AF65-F5344CB8AC3E}">
        <p14:creationId xmlns:p14="http://schemas.microsoft.com/office/powerpoint/2010/main" val="24926258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1.jpeg"/><Relationship Id="rId11" Type="http://schemas.openxmlformats.org/officeDocument/2006/relationships/image" Target="../media/image8.png"/><Relationship Id="rId5" Type="http://schemas.openxmlformats.org/officeDocument/2006/relationships/image" Target="../media/image20.png"/><Relationship Id="rId10" Type="http://schemas.openxmlformats.org/officeDocument/2006/relationships/image" Target="../media/image7.jpeg"/><Relationship Id="rId4" Type="http://schemas.openxmlformats.org/officeDocument/2006/relationships/image" Target="../media/image19.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298986D3-C59F-426A-9EE0-D4B270CE69DB}"/>
              </a:ext>
            </a:extLst>
          </p:cNvPr>
          <p:cNvSpPr>
            <a:spLocks noGrp="1"/>
          </p:cNvSpPr>
          <p:nvPr>
            <p:ph type="body" sz="quarter" idx="11" hasCustomPrompt="1"/>
          </p:nvPr>
        </p:nvSpPr>
        <p:spPr>
          <a:xfrm>
            <a:off x="2616344" y="2946068"/>
            <a:ext cx="7356749" cy="477801"/>
          </a:xfrm>
          <a:prstGeom prst="rect">
            <a:avLst/>
          </a:prstGeom>
        </p:spPr>
        <p:txBody>
          <a:bodyPr/>
          <a:lstStyle>
            <a:lvl1pPr marL="0" indent="0" algn="ctr">
              <a:buNone/>
              <a:defRPr b="1">
                <a:solidFill>
                  <a:srgbClr val="ED9D00"/>
                </a:solidFill>
                <a:latin typeface="Arial Narrow" panose="020B0606020202030204" pitchFamily="34" charset="0"/>
              </a:defRPr>
            </a:lvl1pPr>
          </a:lstStyle>
          <a:p>
            <a:pPr lvl="0"/>
            <a:r>
              <a:rPr lang="fr-FR" dirty="0"/>
              <a:t>Name of the speaker</a:t>
            </a:r>
          </a:p>
        </p:txBody>
      </p:sp>
      <p:sp>
        <p:nvSpPr>
          <p:cNvPr id="16" name="Espace réservé du texte 15">
            <a:extLst>
              <a:ext uri="{FF2B5EF4-FFF2-40B4-BE49-F238E27FC236}">
                <a16:creationId xmlns:a16="http://schemas.microsoft.com/office/drawing/2014/main" id="{AB13E4CD-13B6-4B4B-81E0-224E0B9C6CFE}"/>
              </a:ext>
            </a:extLst>
          </p:cNvPr>
          <p:cNvSpPr>
            <a:spLocks noGrp="1"/>
          </p:cNvSpPr>
          <p:nvPr>
            <p:ph type="body" sz="quarter" idx="12" hasCustomPrompt="1"/>
          </p:nvPr>
        </p:nvSpPr>
        <p:spPr>
          <a:xfrm>
            <a:off x="2616344" y="3452222"/>
            <a:ext cx="7356749" cy="543235"/>
          </a:xfrm>
          <a:prstGeom prst="rect">
            <a:avLst/>
          </a:prstGeom>
        </p:spPr>
        <p:txBody>
          <a:bodyPr/>
          <a:lstStyle>
            <a:lvl1pPr marL="0" indent="0" algn="ctr">
              <a:buNone/>
              <a:defRPr sz="2400">
                <a:solidFill>
                  <a:srgbClr val="ED9D00"/>
                </a:solidFill>
                <a:latin typeface="Arial Narrow" panose="020B0606020202030204" pitchFamily="34" charset="0"/>
              </a:defRPr>
            </a:lvl1pPr>
          </a:lstStyle>
          <a:p>
            <a:pPr lvl="0"/>
            <a:r>
              <a:rPr lang="fr-FR" dirty="0"/>
              <a:t>Position and organisation of the speaker</a:t>
            </a:r>
          </a:p>
        </p:txBody>
      </p:sp>
      <p:sp>
        <p:nvSpPr>
          <p:cNvPr id="18" name="Espace réservé du texte 17">
            <a:extLst>
              <a:ext uri="{FF2B5EF4-FFF2-40B4-BE49-F238E27FC236}">
                <a16:creationId xmlns:a16="http://schemas.microsoft.com/office/drawing/2014/main" id="{F6AC509A-F52D-4B2D-9A0D-FBE97F19895D}"/>
              </a:ext>
            </a:extLst>
          </p:cNvPr>
          <p:cNvSpPr>
            <a:spLocks noGrp="1"/>
          </p:cNvSpPr>
          <p:nvPr>
            <p:ph type="body" sz="quarter" idx="13" hasCustomPrompt="1"/>
          </p:nvPr>
        </p:nvSpPr>
        <p:spPr>
          <a:xfrm>
            <a:off x="550689" y="2117472"/>
            <a:ext cx="11090274" cy="740588"/>
          </a:xfrm>
          <a:prstGeom prst="rect">
            <a:avLst/>
          </a:prstGeom>
        </p:spPr>
        <p:txBody>
          <a:bodyPr/>
          <a:lstStyle>
            <a:lvl1pPr marL="0" indent="0" algn="ctr">
              <a:buNone/>
              <a:defRPr sz="4400" b="1">
                <a:solidFill>
                  <a:srgbClr val="00457C"/>
                </a:solidFill>
                <a:latin typeface="Arial Narrow" panose="020B0606020202030204" pitchFamily="34" charset="0"/>
              </a:defRPr>
            </a:lvl1pPr>
          </a:lstStyle>
          <a:p>
            <a:pPr lvl="0"/>
            <a:r>
              <a:rPr lang="fr-FR" dirty="0" err="1"/>
              <a:t>Title</a:t>
            </a:r>
            <a:r>
              <a:rPr lang="fr-FR" dirty="0"/>
              <a:t> of the </a:t>
            </a:r>
            <a:r>
              <a:rPr lang="fr-FR" dirty="0" err="1"/>
              <a:t>presentation</a:t>
            </a:r>
            <a:endParaRPr lang="fr-FR" dirty="0"/>
          </a:p>
        </p:txBody>
      </p:sp>
      <p:sp>
        <p:nvSpPr>
          <p:cNvPr id="20" name="Espace réservé du texte 19">
            <a:extLst>
              <a:ext uri="{FF2B5EF4-FFF2-40B4-BE49-F238E27FC236}">
                <a16:creationId xmlns:a16="http://schemas.microsoft.com/office/drawing/2014/main" id="{70E2645A-7196-4F18-9D1D-8687E625373A}"/>
              </a:ext>
            </a:extLst>
          </p:cNvPr>
          <p:cNvSpPr>
            <a:spLocks noGrp="1"/>
          </p:cNvSpPr>
          <p:nvPr>
            <p:ph type="body" sz="quarter" idx="14" hasCustomPrompt="1"/>
          </p:nvPr>
        </p:nvSpPr>
        <p:spPr>
          <a:xfrm>
            <a:off x="1550126" y="3972076"/>
            <a:ext cx="9736183" cy="392866"/>
          </a:xfrm>
          <a:prstGeom prst="rect">
            <a:avLst/>
          </a:prstGeom>
        </p:spPr>
        <p:txBody>
          <a:bodyPr/>
          <a:lstStyle>
            <a:lvl1pPr marL="0" indent="0" algn="ctr">
              <a:buNone/>
              <a:defRPr sz="1800" b="1" baseline="0">
                <a:latin typeface="Arial Narrow" panose="020B0606020202030204" pitchFamily="34" charset="0"/>
              </a:defRPr>
            </a:lvl1pPr>
          </a:lstStyle>
          <a:p>
            <a:pPr lvl="0"/>
            <a:r>
              <a:rPr lang="fr-FR"/>
              <a:t>Title of the workshop</a:t>
            </a:r>
            <a:endParaRPr lang="fr-FR" dirty="0"/>
          </a:p>
        </p:txBody>
      </p:sp>
      <p:sp>
        <p:nvSpPr>
          <p:cNvPr id="3" name="Espace réservé du texte 2">
            <a:extLst>
              <a:ext uri="{FF2B5EF4-FFF2-40B4-BE49-F238E27FC236}">
                <a16:creationId xmlns:a16="http://schemas.microsoft.com/office/drawing/2014/main" id="{388645B6-D29E-479E-821B-BE946B0848A3}"/>
              </a:ext>
            </a:extLst>
          </p:cNvPr>
          <p:cNvSpPr>
            <a:spLocks noGrp="1"/>
          </p:cNvSpPr>
          <p:nvPr>
            <p:ph type="body" sz="quarter" idx="15" hasCustomPrompt="1"/>
          </p:nvPr>
        </p:nvSpPr>
        <p:spPr>
          <a:xfrm>
            <a:off x="2616344" y="4381529"/>
            <a:ext cx="7388030" cy="3928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                                 12-14 </a:t>
            </a:r>
            <a:r>
              <a:rPr lang="fr-FR" dirty="0" err="1"/>
              <a:t>November</a:t>
            </a:r>
            <a:r>
              <a:rPr lang="fr-FR" dirty="0"/>
              <a:t>, 2025 / Maputo, Mozambique</a:t>
            </a:r>
          </a:p>
        </p:txBody>
      </p:sp>
      <p:sp>
        <p:nvSpPr>
          <p:cNvPr id="21" name="Rectangle 20">
            <a:extLst>
              <a:ext uri="{FF2B5EF4-FFF2-40B4-BE49-F238E27FC236}">
                <a16:creationId xmlns:a16="http://schemas.microsoft.com/office/drawing/2014/main" id="{3B52F900-DFCA-45EA-9C74-55A6FC3BA2D6}"/>
              </a:ext>
            </a:extLst>
          </p:cNvPr>
          <p:cNvSpPr/>
          <p:nvPr userDrawn="1"/>
        </p:nvSpPr>
        <p:spPr>
          <a:xfrm>
            <a:off x="550863" y="6374206"/>
            <a:ext cx="11090274" cy="483794"/>
          </a:xfrm>
          <a:prstGeom prst="rect">
            <a:avLst/>
          </a:prstGeom>
          <a:solidFill>
            <a:srgbClr val="004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27E3C9D3-8465-4929-B67F-36A290B5EE12}"/>
              </a:ext>
            </a:extLst>
          </p:cNvPr>
          <p:cNvSpPr txBox="1"/>
          <p:nvPr userDrawn="1"/>
        </p:nvSpPr>
        <p:spPr>
          <a:xfrm>
            <a:off x="550689" y="6462214"/>
            <a:ext cx="110902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solidFill>
                <a:latin typeface="Arial Narrow" panose="020B0606020202030204" pitchFamily="34" charset="0"/>
              </a:rPr>
              <a:t>World Road Association </a:t>
            </a:r>
            <a:r>
              <a:rPr lang="fr-FR" sz="1400" b="0" dirty="0">
                <a:solidFill>
                  <a:srgbClr val="ED9D00"/>
                </a:solidFill>
                <a:latin typeface="Arial Narrow" panose="020B0606020202030204" pitchFamily="34" charset="0"/>
              </a:rPr>
              <a:t>• </a:t>
            </a:r>
            <a:r>
              <a:rPr lang="fr-FR" sz="1400" b="0" kern="1200" dirty="0">
                <a:solidFill>
                  <a:schemeClr val="bg1"/>
                </a:solidFill>
                <a:latin typeface="Arial Narrow" panose="020B0606020202030204" pitchFamily="34" charset="0"/>
                <a:ea typeface="+mn-ea"/>
                <a:cs typeface="+mn-cs"/>
              </a:rPr>
              <a:t>Association mondiale de la Route </a:t>
            </a:r>
            <a:r>
              <a:rPr lang="fr-FR" sz="1400" b="0" dirty="0">
                <a:solidFill>
                  <a:srgbClr val="ED9D00"/>
                </a:solidFill>
                <a:latin typeface="Arial Narrow" panose="020B0606020202030204" pitchFamily="34" charset="0"/>
              </a:rPr>
              <a:t>• </a:t>
            </a:r>
            <a:r>
              <a:rPr lang="es-ES" sz="1400" b="0" kern="1200" dirty="0">
                <a:solidFill>
                  <a:schemeClr val="bg1"/>
                </a:solidFill>
                <a:latin typeface="Arial Narrow" panose="020B0606020202030204" pitchFamily="34" charset="0"/>
                <a:ea typeface="+mn-ea"/>
                <a:cs typeface="+mn-cs"/>
              </a:rPr>
              <a:t>Asociación Mundial de la Carretera</a:t>
            </a:r>
            <a:r>
              <a:rPr lang="fr-FR" sz="1400" b="0" kern="1200" dirty="0">
                <a:solidFill>
                  <a:schemeClr val="bg1"/>
                </a:solidFill>
                <a:latin typeface="Arial Narrow" panose="020B0606020202030204" pitchFamily="34" charset="0"/>
                <a:ea typeface="+mn-ea"/>
                <a:cs typeface="+mn-cs"/>
              </a:rPr>
              <a:t> </a:t>
            </a:r>
            <a:r>
              <a:rPr lang="fr-FR" sz="1400" b="0" dirty="0">
                <a:solidFill>
                  <a:srgbClr val="ED9D00"/>
                </a:solidFill>
                <a:latin typeface="Arial Narrow" panose="020B0606020202030204" pitchFamily="34" charset="0"/>
              </a:rPr>
              <a:t>• </a:t>
            </a:r>
            <a:r>
              <a:rPr lang="fr-FR" sz="1400" b="0" i="1" dirty="0">
                <a:solidFill>
                  <a:schemeClr val="bg1"/>
                </a:solidFill>
                <a:latin typeface="Arial Narrow" panose="020B0606020202030204" pitchFamily="34" charset="0"/>
              </a:rPr>
              <a:t>www.piarc.org</a:t>
            </a:r>
          </a:p>
        </p:txBody>
      </p:sp>
      <p:pic>
        <p:nvPicPr>
          <p:cNvPr id="6" name="Image 5" descr="Une image contenant dessin&#10;&#10;Description générée automatiquement">
            <a:extLst>
              <a:ext uri="{FF2B5EF4-FFF2-40B4-BE49-F238E27FC236}">
                <a16:creationId xmlns:a16="http://schemas.microsoft.com/office/drawing/2014/main" id="{1D7A057A-6787-406F-9392-487D79F16B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9690"/>
          <a:stretch/>
        </p:blipFill>
        <p:spPr>
          <a:xfrm>
            <a:off x="990203" y="4884796"/>
            <a:ext cx="1898051" cy="1146354"/>
          </a:xfrm>
          <a:prstGeom prst="rect">
            <a:avLst/>
          </a:prstGeom>
        </p:spPr>
      </p:pic>
      <p:sp>
        <p:nvSpPr>
          <p:cNvPr id="12" name="Rectangle 2"/>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9" name="Rectangle 4"/>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24" name="Rectangle 6"/>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27" name="Rectangle 8"/>
          <p:cNvSpPr>
            <a:spLocks noChangeArrowheads="1"/>
          </p:cNvSpPr>
          <p:nvPr userDrawn="1"/>
        </p:nvSpPr>
        <p:spPr bwMode="auto">
          <a:xfrm>
            <a:off x="627018" y="2365538"/>
            <a:ext cx="62811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ko-KR" altLang="en-US"/>
          </a:p>
        </p:txBody>
      </p:sp>
      <p:pic>
        <p:nvPicPr>
          <p:cNvPr id="5" name="그림 4" descr="야외, 하늘, 구름, 지상이(가) 표시된 사진&#10;&#10;AI 생성 콘텐츠는 정확하지 않을 수 있습니다.">
            <a:extLst>
              <a:ext uri="{FF2B5EF4-FFF2-40B4-BE49-F238E27FC236}">
                <a16:creationId xmlns:a16="http://schemas.microsoft.com/office/drawing/2014/main" id="{8FEBFCC1-6295-21CF-137C-E899461B34E4}"/>
              </a:ext>
            </a:extLst>
          </p:cNvPr>
          <p:cNvPicPr>
            <a:picLocks noChangeAspect="1"/>
          </p:cNvPicPr>
          <p:nvPr userDrawn="1"/>
        </p:nvPicPr>
        <p:blipFill>
          <a:blip r:embed="rId3">
            <a:extLst>
              <a:ext uri="{28A0092B-C50C-407E-A947-70E740481C1C}">
                <a14:useLocalDpi xmlns:a14="http://schemas.microsoft.com/office/drawing/2010/main" val="0"/>
              </a:ext>
            </a:extLst>
          </a:blip>
          <a:srcRect t="24742" b="19923"/>
          <a:stretch>
            <a:fillRect/>
          </a:stretch>
        </p:blipFill>
        <p:spPr>
          <a:xfrm>
            <a:off x="550689" y="457200"/>
            <a:ext cx="3613665" cy="1572263"/>
          </a:xfrm>
          <a:prstGeom prst="rect">
            <a:avLst/>
          </a:prstGeom>
        </p:spPr>
      </p:pic>
      <p:pic>
        <p:nvPicPr>
          <p:cNvPr id="8" name="그림 7" descr="야외, 의류, 사람, 하늘이(가) 표시된 사진&#10;&#10;AI 생성 콘텐츠는 정확하지 않을 수 있습니다.">
            <a:extLst>
              <a:ext uri="{FF2B5EF4-FFF2-40B4-BE49-F238E27FC236}">
                <a16:creationId xmlns:a16="http://schemas.microsoft.com/office/drawing/2014/main" id="{348A12C5-17D9-6964-AD00-7DDD536A8CB7}"/>
              </a:ext>
            </a:extLst>
          </p:cNvPr>
          <p:cNvPicPr>
            <a:picLocks noChangeAspect="1"/>
          </p:cNvPicPr>
          <p:nvPr userDrawn="1"/>
        </p:nvPicPr>
        <p:blipFill>
          <a:blip r:embed="rId4">
            <a:extLst>
              <a:ext uri="{28A0092B-C50C-407E-A947-70E740481C1C}">
                <a14:useLocalDpi xmlns:a14="http://schemas.microsoft.com/office/drawing/2010/main" val="0"/>
              </a:ext>
            </a:extLst>
          </a:blip>
          <a:srcRect b="17025"/>
          <a:stretch>
            <a:fillRect/>
          </a:stretch>
        </p:blipFill>
        <p:spPr>
          <a:xfrm>
            <a:off x="4240683" y="457200"/>
            <a:ext cx="3548970" cy="1572263"/>
          </a:xfrm>
          <a:prstGeom prst="rect">
            <a:avLst/>
          </a:prstGeom>
        </p:spPr>
      </p:pic>
      <p:pic>
        <p:nvPicPr>
          <p:cNvPr id="15" name="그림 14" descr="야외, 지상, 콘크리트 다리, 다리이(가) 표시된 사진&#10;&#10;AI 생성 콘텐츠는 정확하지 않을 수 있습니다.">
            <a:extLst>
              <a:ext uri="{FF2B5EF4-FFF2-40B4-BE49-F238E27FC236}">
                <a16:creationId xmlns:a16="http://schemas.microsoft.com/office/drawing/2014/main" id="{D71FC9E1-8A06-5A5C-60C2-C79625401EE1}"/>
              </a:ext>
            </a:extLst>
          </p:cNvPr>
          <p:cNvPicPr>
            <a:picLocks noChangeAspect="1"/>
          </p:cNvPicPr>
          <p:nvPr userDrawn="1"/>
        </p:nvPicPr>
        <p:blipFill>
          <a:blip r:embed="rId5">
            <a:extLst>
              <a:ext uri="{28A0092B-C50C-407E-A947-70E740481C1C}">
                <a14:useLocalDpi xmlns:a14="http://schemas.microsoft.com/office/drawing/2010/main" val="0"/>
              </a:ext>
            </a:extLst>
          </a:blip>
          <a:srcRect b="17844"/>
          <a:stretch>
            <a:fillRect/>
          </a:stretch>
        </p:blipFill>
        <p:spPr>
          <a:xfrm>
            <a:off x="7865981" y="457200"/>
            <a:ext cx="3774981" cy="1572263"/>
          </a:xfrm>
          <a:prstGeom prst="rect">
            <a:avLst/>
          </a:prstGeom>
        </p:spPr>
      </p:pic>
      <p:pic>
        <p:nvPicPr>
          <p:cNvPr id="28" name="Picture 7" descr="imagesbank">
            <a:extLst>
              <a:ext uri="{FF2B5EF4-FFF2-40B4-BE49-F238E27FC236}">
                <a16:creationId xmlns:a16="http://schemas.microsoft.com/office/drawing/2014/main" id="{CC980BF9-85F3-5BC4-4126-8FD3722C4E0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175381" y="5221887"/>
            <a:ext cx="1997971" cy="627462"/>
          </a:xfrm>
          <a:prstGeom prst="rect">
            <a:avLst/>
          </a:prstGeom>
          <a:noFill/>
          <a:ln>
            <a:noFill/>
          </a:ln>
        </p:spPr>
      </p:pic>
      <p:pic>
        <p:nvPicPr>
          <p:cNvPr id="29" name="Picture 1" descr="LOGOTIPO_ANE E FUNDO_TRANSPARENTE-01">
            <a:extLst>
              <a:ext uri="{FF2B5EF4-FFF2-40B4-BE49-F238E27FC236}">
                <a16:creationId xmlns:a16="http://schemas.microsoft.com/office/drawing/2014/main" id="{75555FC3-269B-7679-C700-A21E5FF7CA3D}"/>
              </a:ext>
            </a:extLst>
          </p:cNvPr>
          <p:cNvPicPr>
            <a:picLocks/>
          </p:cNvPicPr>
          <p:nvPr userDrawn="1"/>
        </p:nvPicPr>
        <p:blipFill>
          <a:blip r:embed="rId7">
            <a:extLst>
              <a:ext uri="{28A0092B-C50C-407E-A947-70E740481C1C}">
                <a14:useLocalDpi xmlns:a14="http://schemas.microsoft.com/office/drawing/2010/main" val="0"/>
              </a:ext>
            </a:extLst>
          </a:blip>
          <a:srcRect l="7430" t="18994" r="5333" b="21214"/>
          <a:stretch>
            <a:fillRect/>
          </a:stretch>
        </p:blipFill>
        <p:spPr bwMode="auto">
          <a:xfrm>
            <a:off x="7694399" y="5203237"/>
            <a:ext cx="1297329" cy="734251"/>
          </a:xfrm>
          <a:prstGeom prst="rect">
            <a:avLst/>
          </a:prstGeom>
          <a:noFill/>
          <a:ln>
            <a:noFill/>
          </a:ln>
        </p:spPr>
      </p:pic>
      <p:pic>
        <p:nvPicPr>
          <p:cNvPr id="30" name="Picture 4" descr="Logo&#10;&#10;Description automatically generated">
            <a:extLst>
              <a:ext uri="{FF2B5EF4-FFF2-40B4-BE49-F238E27FC236}">
                <a16:creationId xmlns:a16="http://schemas.microsoft.com/office/drawing/2014/main" id="{0800577C-6048-05BE-AC25-B2FF3147FDB9}"/>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9512775" y="5109473"/>
            <a:ext cx="1202318" cy="913698"/>
          </a:xfrm>
          <a:prstGeom prst="rect">
            <a:avLst/>
          </a:prstGeom>
        </p:spPr>
      </p:pic>
      <p:pic>
        <p:nvPicPr>
          <p:cNvPr id="32" name="그림 31">
            <a:extLst>
              <a:ext uri="{FF2B5EF4-FFF2-40B4-BE49-F238E27FC236}">
                <a16:creationId xmlns:a16="http://schemas.microsoft.com/office/drawing/2014/main" id="{E3963AF2-19A6-EEA7-4286-D630D1DF79AB}"/>
              </a:ext>
            </a:extLst>
          </p:cNvPr>
          <p:cNvPicPr>
            <a:picLocks noChangeAspect="1"/>
          </p:cNvPicPr>
          <p:nvPr userDrawn="1"/>
        </p:nvPicPr>
        <p:blipFill>
          <a:blip r:embed="rId9"/>
          <a:stretch>
            <a:fillRect/>
          </a:stretch>
        </p:blipFill>
        <p:spPr>
          <a:xfrm>
            <a:off x="3248513" y="5001123"/>
            <a:ext cx="1560548" cy="1146354"/>
          </a:xfrm>
          <a:prstGeom prst="rect">
            <a:avLst/>
          </a:prstGeom>
        </p:spPr>
      </p:pic>
    </p:spTree>
    <p:extLst>
      <p:ext uri="{BB962C8B-B14F-4D97-AF65-F5344CB8AC3E}">
        <p14:creationId xmlns:p14="http://schemas.microsoft.com/office/powerpoint/2010/main" val="38579329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v5">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887A5B7-1D76-42DF-BD0C-6CEC83A28EF9}"/>
              </a:ext>
            </a:extLst>
          </p:cNvPr>
          <p:cNvSpPr>
            <a:spLocks noGrp="1"/>
          </p:cNvSpPr>
          <p:nvPr>
            <p:ph type="body" sz="quarter" idx="11" hasCustomPrompt="1"/>
          </p:nvPr>
        </p:nvSpPr>
        <p:spPr>
          <a:xfrm>
            <a:off x="550863" y="1334279"/>
            <a:ext cx="11093882" cy="2479763"/>
          </a:xfrm>
          <a:prstGeom prst="rect">
            <a:avLst/>
          </a:prstGeom>
        </p:spPr>
        <p:txBody>
          <a:bodyPr/>
          <a:lstStyle>
            <a:lvl1pPr marL="0" indent="0" algn="l">
              <a:buNone/>
              <a:defRPr sz="4800">
                <a:solidFill>
                  <a:srgbClr val="ED9D00"/>
                </a:solidFill>
                <a:latin typeface="Arial Narrow" panose="020B0606020202030204" pitchFamily="34" charset="0"/>
              </a:defRPr>
            </a:lvl1pPr>
          </a:lstStyle>
          <a:p>
            <a:pPr lvl="0"/>
            <a:r>
              <a:rPr lang="fr-FR" dirty="0" err="1"/>
              <a:t>Title</a:t>
            </a:r>
            <a:r>
              <a:rPr lang="fr-FR" dirty="0"/>
              <a:t> of </a:t>
            </a:r>
            <a:r>
              <a:rPr lang="fr-FR" dirty="0" err="1"/>
              <a:t>chapter</a:t>
            </a:r>
            <a:r>
              <a:rPr lang="fr-FR" dirty="0"/>
              <a:t> 1</a:t>
            </a:r>
          </a:p>
        </p:txBody>
      </p:sp>
      <p:sp>
        <p:nvSpPr>
          <p:cNvPr id="7" name="Titre 1">
            <a:extLst>
              <a:ext uri="{FF2B5EF4-FFF2-40B4-BE49-F238E27FC236}">
                <a16:creationId xmlns:a16="http://schemas.microsoft.com/office/drawing/2014/main" id="{AC175F58-6D71-405E-9B31-FF864FDED3BB}"/>
              </a:ext>
            </a:extLst>
          </p:cNvPr>
          <p:cNvSpPr>
            <a:spLocks noGrp="1"/>
          </p:cNvSpPr>
          <p:nvPr>
            <p:ph type="title" hasCustomPrompt="1"/>
          </p:nvPr>
        </p:nvSpPr>
        <p:spPr>
          <a:xfrm>
            <a:off x="550863" y="561069"/>
            <a:ext cx="11093882" cy="773210"/>
          </a:xfrm>
          <a:prstGeom prst="rect">
            <a:avLst/>
          </a:prstGeom>
        </p:spPr>
        <p:txBody>
          <a:bodyPr/>
          <a:lstStyle>
            <a:lvl1pPr>
              <a:defRPr>
                <a:solidFill>
                  <a:srgbClr val="00457D"/>
                </a:solidFill>
                <a:latin typeface="Arial Narrow" panose="020B0606020202030204" pitchFamily="34" charset="0"/>
              </a:defRPr>
            </a:lvl1pPr>
          </a:lstStyle>
          <a:p>
            <a:r>
              <a:rPr lang="fr-FR" dirty="0" err="1"/>
              <a:t>Chapter</a:t>
            </a:r>
            <a:r>
              <a:rPr lang="fr-FR" dirty="0"/>
              <a:t> 1</a:t>
            </a:r>
          </a:p>
        </p:txBody>
      </p:sp>
      <p:pic>
        <p:nvPicPr>
          <p:cNvPr id="3" name="Image 2" descr="Une image contenant train, voie, extérieur, scène&#10;&#10;Description générée automatiquement">
            <a:extLst>
              <a:ext uri="{FF2B5EF4-FFF2-40B4-BE49-F238E27FC236}">
                <a16:creationId xmlns:a16="http://schemas.microsoft.com/office/drawing/2014/main" id="{CB0D8573-BD59-4554-9733-0D6A88FCBF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0863" y="3814042"/>
            <a:ext cx="11108892" cy="2243859"/>
          </a:xfrm>
          <a:prstGeom prst="rect">
            <a:avLst/>
          </a:prstGeom>
        </p:spPr>
      </p:pic>
    </p:spTree>
    <p:extLst>
      <p:ext uri="{BB962C8B-B14F-4D97-AF65-F5344CB8AC3E}">
        <p14:creationId xmlns:p14="http://schemas.microsoft.com/office/powerpoint/2010/main" val="79901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72665-5F1C-4CE8-9B63-CE69531C285E}"/>
              </a:ext>
            </a:extLst>
          </p:cNvPr>
          <p:cNvSpPr>
            <a:spLocks noGrp="1"/>
          </p:cNvSpPr>
          <p:nvPr>
            <p:ph type="title" hasCustomPrompt="1"/>
          </p:nvPr>
        </p:nvSpPr>
        <p:spPr>
          <a:xfrm>
            <a:off x="547254" y="607075"/>
            <a:ext cx="11097491" cy="1325563"/>
          </a:xfrm>
          <a:prstGeom prst="rect">
            <a:avLst/>
          </a:prstGeom>
        </p:spPr>
        <p:txBody>
          <a:bodyPr/>
          <a:lstStyle>
            <a:lvl1pPr>
              <a:defRPr sz="3600">
                <a:latin typeface="Arial Narrow" panose="020B0606020202030204" pitchFamily="34" charset="0"/>
              </a:defRPr>
            </a:lvl1pPr>
          </a:lstStyle>
          <a:p>
            <a:r>
              <a:rPr lang="fr-FR" dirty="0" err="1"/>
              <a:t>Title</a:t>
            </a:r>
            <a:endParaRPr lang="fr-FR" dirty="0"/>
          </a:p>
        </p:txBody>
      </p:sp>
      <p:sp>
        <p:nvSpPr>
          <p:cNvPr id="4" name="Espace réservé du contenu 3">
            <a:extLst>
              <a:ext uri="{FF2B5EF4-FFF2-40B4-BE49-F238E27FC236}">
                <a16:creationId xmlns:a16="http://schemas.microsoft.com/office/drawing/2014/main" id="{147DF02E-7AE2-435D-B251-318E94A927CA}"/>
              </a:ext>
            </a:extLst>
          </p:cNvPr>
          <p:cNvSpPr>
            <a:spLocks noGrp="1"/>
          </p:cNvSpPr>
          <p:nvPr>
            <p:ph sz="quarter" idx="15"/>
          </p:nvPr>
        </p:nvSpPr>
        <p:spPr>
          <a:xfrm>
            <a:off x="547688" y="1931988"/>
            <a:ext cx="11093450" cy="4152900"/>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9556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EEA30-D396-4539-85C6-24EBC2976050}"/>
              </a:ext>
            </a:extLst>
          </p:cNvPr>
          <p:cNvSpPr>
            <a:spLocks noGrp="1"/>
          </p:cNvSpPr>
          <p:nvPr>
            <p:ph type="title" hasCustomPrompt="1"/>
          </p:nvPr>
        </p:nvSpPr>
        <p:spPr>
          <a:xfrm>
            <a:off x="547254" y="607075"/>
            <a:ext cx="11097491" cy="1325563"/>
          </a:xfrm>
          <a:prstGeom prst="rect">
            <a:avLst/>
          </a:prstGeom>
        </p:spPr>
        <p:txBody>
          <a:bodyPr/>
          <a:lstStyle>
            <a:lvl1pPr>
              <a:defRPr sz="3600">
                <a:latin typeface="Arial Narrow" panose="020B0606020202030204" pitchFamily="34" charset="0"/>
              </a:defRPr>
            </a:lvl1pPr>
          </a:lstStyle>
          <a:p>
            <a:r>
              <a:rPr lang="fr-FR" dirty="0" err="1"/>
              <a:t>Title</a:t>
            </a:r>
            <a:endParaRPr lang="fr-FR" dirty="0"/>
          </a:p>
        </p:txBody>
      </p:sp>
      <p:sp>
        <p:nvSpPr>
          <p:cNvPr id="4" name="Espace réservé du contenu 3">
            <a:extLst>
              <a:ext uri="{FF2B5EF4-FFF2-40B4-BE49-F238E27FC236}">
                <a16:creationId xmlns:a16="http://schemas.microsoft.com/office/drawing/2014/main" id="{7739976A-5FDE-45E4-A77C-9CBC72E243AA}"/>
              </a:ext>
            </a:extLst>
          </p:cNvPr>
          <p:cNvSpPr>
            <a:spLocks noGrp="1"/>
          </p:cNvSpPr>
          <p:nvPr>
            <p:ph sz="quarter" idx="16"/>
          </p:nvPr>
        </p:nvSpPr>
        <p:spPr>
          <a:xfrm>
            <a:off x="547688" y="1931988"/>
            <a:ext cx="5548312" cy="4144962"/>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3">
            <a:extLst>
              <a:ext uri="{FF2B5EF4-FFF2-40B4-BE49-F238E27FC236}">
                <a16:creationId xmlns:a16="http://schemas.microsoft.com/office/drawing/2014/main" id="{373A1559-2EC2-4600-84CE-9F66909C8824}"/>
              </a:ext>
            </a:extLst>
          </p:cNvPr>
          <p:cNvSpPr>
            <a:spLocks noGrp="1"/>
          </p:cNvSpPr>
          <p:nvPr>
            <p:ph sz="quarter" idx="17"/>
          </p:nvPr>
        </p:nvSpPr>
        <p:spPr>
          <a:xfrm>
            <a:off x="6092826" y="1931988"/>
            <a:ext cx="5548312" cy="4144962"/>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8866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72665-5F1C-4CE8-9B63-CE69531C285E}"/>
              </a:ext>
            </a:extLst>
          </p:cNvPr>
          <p:cNvSpPr>
            <a:spLocks noGrp="1"/>
          </p:cNvSpPr>
          <p:nvPr>
            <p:ph type="title" hasCustomPrompt="1"/>
          </p:nvPr>
        </p:nvSpPr>
        <p:spPr>
          <a:xfrm>
            <a:off x="547254" y="607075"/>
            <a:ext cx="11097491" cy="1325563"/>
          </a:xfrm>
          <a:prstGeom prst="rect">
            <a:avLst/>
          </a:prstGeom>
        </p:spPr>
        <p:txBody>
          <a:bodyPr/>
          <a:lstStyle>
            <a:lvl1pPr>
              <a:defRPr sz="4400">
                <a:latin typeface="Arial Narrow" panose="020B0606020202030204" pitchFamily="34" charset="0"/>
              </a:defRPr>
            </a:lvl1pPr>
          </a:lstStyle>
          <a:p>
            <a:r>
              <a:rPr lang="fr-FR" dirty="0" err="1"/>
              <a:t>Title</a:t>
            </a:r>
            <a:endParaRPr lang="fr-FR" dirty="0"/>
          </a:p>
        </p:txBody>
      </p:sp>
      <p:sp>
        <p:nvSpPr>
          <p:cNvPr id="4" name="Espace réservé du contenu 3">
            <a:extLst>
              <a:ext uri="{FF2B5EF4-FFF2-40B4-BE49-F238E27FC236}">
                <a16:creationId xmlns:a16="http://schemas.microsoft.com/office/drawing/2014/main" id="{147DF02E-7AE2-435D-B251-318E94A927CA}"/>
              </a:ext>
            </a:extLst>
          </p:cNvPr>
          <p:cNvSpPr>
            <a:spLocks noGrp="1"/>
          </p:cNvSpPr>
          <p:nvPr>
            <p:ph sz="quarter" idx="15"/>
          </p:nvPr>
        </p:nvSpPr>
        <p:spPr>
          <a:xfrm>
            <a:off x="547688" y="1931988"/>
            <a:ext cx="11093450" cy="4152900"/>
          </a:xfrm>
          <a:prstGeom prst="rect">
            <a:avLst/>
          </a:prstGeo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6984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72665-5F1C-4CE8-9B63-CE69531C285E}"/>
              </a:ext>
            </a:extLst>
          </p:cNvPr>
          <p:cNvSpPr>
            <a:spLocks noGrp="1"/>
          </p:cNvSpPr>
          <p:nvPr>
            <p:ph type="title" hasCustomPrompt="1"/>
          </p:nvPr>
        </p:nvSpPr>
        <p:spPr>
          <a:xfrm>
            <a:off x="547254" y="459028"/>
            <a:ext cx="11097491" cy="671086"/>
          </a:xfrm>
          <a:prstGeom prst="rect">
            <a:avLst/>
          </a:prstGeom>
        </p:spPr>
        <p:txBody>
          <a:bodyPr/>
          <a:lstStyle>
            <a:lvl1pPr algn="ctr">
              <a:defRPr sz="4400">
                <a:latin typeface="Arial Narrow" panose="020B0606020202030204" pitchFamily="34" charset="0"/>
              </a:defRPr>
            </a:lvl1pPr>
          </a:lstStyle>
          <a:p>
            <a:r>
              <a:rPr lang="fr-FR" dirty="0" err="1"/>
              <a:t>Thank</a:t>
            </a:r>
            <a:r>
              <a:rPr lang="fr-FR" dirty="0"/>
              <a:t> </a:t>
            </a:r>
            <a:r>
              <a:rPr lang="fr-FR" dirty="0" err="1"/>
              <a:t>you</a:t>
            </a:r>
            <a:r>
              <a:rPr lang="fr-FR" dirty="0"/>
              <a:t> for </a:t>
            </a:r>
            <a:r>
              <a:rPr lang="fr-FR" dirty="0" err="1"/>
              <a:t>your</a:t>
            </a:r>
            <a:r>
              <a:rPr lang="fr-FR" dirty="0"/>
              <a:t> attention! </a:t>
            </a:r>
          </a:p>
        </p:txBody>
      </p:sp>
      <p:sp>
        <p:nvSpPr>
          <p:cNvPr id="9" name="Espace réservé du texte 8">
            <a:extLst>
              <a:ext uri="{FF2B5EF4-FFF2-40B4-BE49-F238E27FC236}">
                <a16:creationId xmlns:a16="http://schemas.microsoft.com/office/drawing/2014/main" id="{5B31504B-0412-40E4-9F52-364110757487}"/>
              </a:ext>
            </a:extLst>
          </p:cNvPr>
          <p:cNvSpPr>
            <a:spLocks noGrp="1"/>
          </p:cNvSpPr>
          <p:nvPr>
            <p:ph type="body" sz="quarter" idx="13" hasCustomPrompt="1"/>
          </p:nvPr>
        </p:nvSpPr>
        <p:spPr>
          <a:xfrm>
            <a:off x="3823452" y="1683651"/>
            <a:ext cx="4317468" cy="593325"/>
          </a:xfrm>
          <a:prstGeom prst="rect">
            <a:avLst/>
          </a:prstGeom>
        </p:spPr>
        <p:txBody>
          <a:bodyPr/>
          <a:lstStyle>
            <a:lvl1pPr marL="0" indent="0">
              <a:buNone/>
              <a:defRPr sz="2800" b="1">
                <a:solidFill>
                  <a:srgbClr val="ED9D00"/>
                </a:solidFill>
                <a:latin typeface="Arial Narrow" panose="020B0606020202030204" pitchFamily="34" charset="0"/>
              </a:defRPr>
            </a:lvl1pPr>
          </a:lstStyle>
          <a:p>
            <a:pPr lvl="0"/>
            <a:r>
              <a:rPr lang="fr-FR" dirty="0"/>
              <a:t>Name of the speaker</a:t>
            </a:r>
          </a:p>
        </p:txBody>
      </p:sp>
      <p:sp>
        <p:nvSpPr>
          <p:cNvPr id="12" name="Espace réservé du texte 11">
            <a:extLst>
              <a:ext uri="{FF2B5EF4-FFF2-40B4-BE49-F238E27FC236}">
                <a16:creationId xmlns:a16="http://schemas.microsoft.com/office/drawing/2014/main" id="{19FBA3AA-F47A-45C6-9F1D-ED506AB585DB}"/>
              </a:ext>
            </a:extLst>
          </p:cNvPr>
          <p:cNvSpPr>
            <a:spLocks noGrp="1"/>
          </p:cNvSpPr>
          <p:nvPr>
            <p:ph type="body" sz="quarter" idx="14" hasCustomPrompt="1"/>
          </p:nvPr>
        </p:nvSpPr>
        <p:spPr>
          <a:xfrm>
            <a:off x="3823452" y="2944102"/>
            <a:ext cx="4319067" cy="428865"/>
          </a:xfrm>
          <a:prstGeom prst="rect">
            <a:avLst/>
          </a:prstGeom>
        </p:spPr>
        <p:txBody>
          <a:bodyPr/>
          <a:lstStyle>
            <a:lvl1pPr marL="0" indent="0">
              <a:buNone/>
              <a:defRPr lang="fr-FR" sz="2000" b="1" kern="1200" smtClean="0">
                <a:solidFill>
                  <a:srgbClr val="00457D"/>
                </a:solidFill>
                <a:effectLst/>
                <a:latin typeface="Arial Narrow" panose="020B0606020202030204" pitchFamily="34" charset="0"/>
              </a:defRPr>
            </a:lvl1pPr>
          </a:lstStyle>
          <a:p>
            <a:pPr lvl="0"/>
            <a:r>
              <a:rPr lang="fr-FR" dirty="0"/>
              <a:t>Enter email </a:t>
            </a:r>
            <a:r>
              <a:rPr lang="fr-FR" dirty="0" err="1"/>
              <a:t>address</a:t>
            </a:r>
            <a:endParaRPr lang="fr-FR" dirty="0"/>
          </a:p>
        </p:txBody>
      </p:sp>
      <p:pic>
        <p:nvPicPr>
          <p:cNvPr id="16" name="Image 15" descr="Une image contenant dessin&#10;&#10;Description générée automatiquement">
            <a:extLst>
              <a:ext uri="{FF2B5EF4-FFF2-40B4-BE49-F238E27FC236}">
                <a16:creationId xmlns:a16="http://schemas.microsoft.com/office/drawing/2014/main" id="{44B58650-8DFD-41D6-AC95-23D8C201FB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68103" y="1937053"/>
            <a:ext cx="523896" cy="523896"/>
          </a:xfrm>
          <a:prstGeom prst="rect">
            <a:avLst/>
          </a:prstGeom>
        </p:spPr>
      </p:pic>
      <p:pic>
        <p:nvPicPr>
          <p:cNvPr id="18" name="Image 17" descr="Une image contenant roue, dessin&#10;&#10;Description générée automatiquement">
            <a:extLst>
              <a:ext uri="{FF2B5EF4-FFF2-40B4-BE49-F238E27FC236}">
                <a16:creationId xmlns:a16="http://schemas.microsoft.com/office/drawing/2014/main" id="{A9C0E22B-0C13-41B2-AE35-9C79429772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1909" y="1937053"/>
            <a:ext cx="523896" cy="523896"/>
          </a:xfrm>
          <a:prstGeom prst="rect">
            <a:avLst/>
          </a:prstGeom>
        </p:spPr>
      </p:pic>
      <p:pic>
        <p:nvPicPr>
          <p:cNvPr id="20" name="Image 19" descr="Une image contenant dessin&#10;&#10;Description générée automatiquement">
            <a:extLst>
              <a:ext uri="{FF2B5EF4-FFF2-40B4-BE49-F238E27FC236}">
                <a16:creationId xmlns:a16="http://schemas.microsoft.com/office/drawing/2014/main" id="{9047B379-C54E-41C6-96B2-F8AF6F3E17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72735" y="3221652"/>
            <a:ext cx="523896" cy="523896"/>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83CA129E-B24E-4A4C-A46E-6B68586938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68103" y="3224115"/>
            <a:ext cx="523896" cy="523896"/>
          </a:xfrm>
          <a:prstGeom prst="rect">
            <a:avLst/>
          </a:prstGeom>
        </p:spPr>
      </p:pic>
      <p:sp>
        <p:nvSpPr>
          <p:cNvPr id="19" name="Espace réservé du texte 15">
            <a:extLst>
              <a:ext uri="{FF2B5EF4-FFF2-40B4-BE49-F238E27FC236}">
                <a16:creationId xmlns:a16="http://schemas.microsoft.com/office/drawing/2014/main" id="{8194B4BA-969C-4B47-80E8-1ADE2BF48A39}"/>
              </a:ext>
            </a:extLst>
          </p:cNvPr>
          <p:cNvSpPr>
            <a:spLocks noGrp="1"/>
          </p:cNvSpPr>
          <p:nvPr>
            <p:ph type="body" sz="quarter" idx="12" hasCustomPrompt="1"/>
          </p:nvPr>
        </p:nvSpPr>
        <p:spPr>
          <a:xfrm>
            <a:off x="3823452" y="2305418"/>
            <a:ext cx="4317468" cy="518558"/>
          </a:xfrm>
          <a:prstGeom prst="rect">
            <a:avLst/>
          </a:prstGeom>
        </p:spPr>
        <p:txBody>
          <a:bodyPr/>
          <a:lstStyle>
            <a:lvl1pPr marL="0" indent="0">
              <a:buNone/>
              <a:defRPr sz="2400">
                <a:solidFill>
                  <a:srgbClr val="ED9D00"/>
                </a:solidFill>
                <a:latin typeface="Arial Narrow" panose="020B0606020202030204" pitchFamily="34" charset="0"/>
              </a:defRPr>
            </a:lvl1pPr>
          </a:lstStyle>
          <a:p>
            <a:pPr lvl="0"/>
            <a:r>
              <a:rPr lang="fr-FR" dirty="0"/>
              <a:t>Position of the speaker</a:t>
            </a:r>
          </a:p>
        </p:txBody>
      </p:sp>
      <p:sp>
        <p:nvSpPr>
          <p:cNvPr id="21" name="Rectangle 20">
            <a:extLst>
              <a:ext uri="{FF2B5EF4-FFF2-40B4-BE49-F238E27FC236}">
                <a16:creationId xmlns:a16="http://schemas.microsoft.com/office/drawing/2014/main" id="{4E35E757-ECB6-4D4D-9282-D25BCE972143}"/>
              </a:ext>
            </a:extLst>
          </p:cNvPr>
          <p:cNvSpPr/>
          <p:nvPr userDrawn="1"/>
        </p:nvSpPr>
        <p:spPr>
          <a:xfrm>
            <a:off x="8587103" y="2626903"/>
            <a:ext cx="1653509" cy="353943"/>
          </a:xfrm>
          <a:prstGeom prst="rect">
            <a:avLst/>
          </a:prstGeom>
        </p:spPr>
        <p:txBody>
          <a:bodyPr wrap="square">
            <a:spAutoFit/>
          </a:bodyPr>
          <a:lstStyle/>
          <a:p>
            <a:pPr lvl="0" algn="ctr"/>
            <a:r>
              <a:rPr lang="fr-FR" sz="1700" dirty="0">
                <a:latin typeface="Arial Narrow" panose="020B0606020202030204" pitchFamily="34" charset="0"/>
              </a:rPr>
              <a:t>@</a:t>
            </a:r>
            <a:r>
              <a:rPr lang="fr-FR" sz="1700" dirty="0" err="1">
                <a:latin typeface="Arial Narrow" panose="020B0606020202030204" pitchFamily="34" charset="0"/>
              </a:rPr>
              <a:t>PIARC_Roads</a:t>
            </a:r>
            <a:endParaRPr lang="fr-FR" sz="1700" dirty="0">
              <a:latin typeface="Arial Narrow" panose="020B0606020202030204" pitchFamily="34" charset="0"/>
            </a:endParaRPr>
          </a:p>
        </p:txBody>
      </p:sp>
      <p:sp>
        <p:nvSpPr>
          <p:cNvPr id="23" name="Rectangle 22">
            <a:extLst>
              <a:ext uri="{FF2B5EF4-FFF2-40B4-BE49-F238E27FC236}">
                <a16:creationId xmlns:a16="http://schemas.microsoft.com/office/drawing/2014/main" id="{7C0C51BC-F676-4984-A943-BBF90E53B885}"/>
              </a:ext>
            </a:extLst>
          </p:cNvPr>
          <p:cNvSpPr/>
          <p:nvPr userDrawn="1"/>
        </p:nvSpPr>
        <p:spPr>
          <a:xfrm>
            <a:off x="10240612" y="2495723"/>
            <a:ext cx="1778878" cy="615553"/>
          </a:xfrm>
          <a:prstGeom prst="rect">
            <a:avLst/>
          </a:prstGeom>
        </p:spPr>
        <p:txBody>
          <a:bodyPr wrap="square">
            <a:spAutoFit/>
          </a:bodyPr>
          <a:lstStyle/>
          <a:p>
            <a:pPr lvl="0" algn="ctr"/>
            <a:r>
              <a:rPr lang="fr-FR" sz="1700" dirty="0">
                <a:latin typeface="Arial Narrow" panose="020B0606020202030204" pitchFamily="34" charset="0"/>
              </a:rPr>
              <a:t>World Road Association PIARC</a:t>
            </a:r>
          </a:p>
        </p:txBody>
      </p:sp>
      <p:sp>
        <p:nvSpPr>
          <p:cNvPr id="24" name="Rectangle 23">
            <a:extLst>
              <a:ext uri="{FF2B5EF4-FFF2-40B4-BE49-F238E27FC236}">
                <a16:creationId xmlns:a16="http://schemas.microsoft.com/office/drawing/2014/main" id="{6C1E16AF-4DFF-4D8D-AF3F-CF70162855C4}"/>
              </a:ext>
            </a:extLst>
          </p:cNvPr>
          <p:cNvSpPr/>
          <p:nvPr userDrawn="1"/>
        </p:nvSpPr>
        <p:spPr>
          <a:xfrm>
            <a:off x="8529759" y="3805438"/>
            <a:ext cx="1778878" cy="615553"/>
          </a:xfrm>
          <a:prstGeom prst="rect">
            <a:avLst/>
          </a:prstGeom>
        </p:spPr>
        <p:txBody>
          <a:bodyPr wrap="square">
            <a:spAutoFit/>
          </a:bodyPr>
          <a:lstStyle/>
          <a:p>
            <a:pPr lvl="0" algn="ctr"/>
            <a:r>
              <a:rPr lang="fr-FR" sz="1700" dirty="0">
                <a:latin typeface="Arial Narrow" panose="020B0606020202030204" pitchFamily="34" charset="0"/>
              </a:rPr>
              <a:t>World Road Association PIARC</a:t>
            </a:r>
          </a:p>
        </p:txBody>
      </p:sp>
      <p:sp>
        <p:nvSpPr>
          <p:cNvPr id="25" name="Rectangle 24">
            <a:extLst>
              <a:ext uri="{FF2B5EF4-FFF2-40B4-BE49-F238E27FC236}">
                <a16:creationId xmlns:a16="http://schemas.microsoft.com/office/drawing/2014/main" id="{F4923866-3DD0-4F46-BFEE-D678954C7E2D}"/>
              </a:ext>
            </a:extLst>
          </p:cNvPr>
          <p:cNvSpPr/>
          <p:nvPr userDrawn="1"/>
        </p:nvSpPr>
        <p:spPr>
          <a:xfrm>
            <a:off x="10240612" y="3800746"/>
            <a:ext cx="1778878" cy="615553"/>
          </a:xfrm>
          <a:prstGeom prst="rect">
            <a:avLst/>
          </a:prstGeom>
        </p:spPr>
        <p:txBody>
          <a:bodyPr wrap="square">
            <a:spAutoFit/>
          </a:bodyPr>
          <a:lstStyle/>
          <a:p>
            <a:pPr lvl="0" algn="ctr"/>
            <a:r>
              <a:rPr lang="fr-FR" sz="1700" dirty="0">
                <a:latin typeface="Arial Narrow" panose="020B0606020202030204" pitchFamily="34" charset="0"/>
              </a:rPr>
              <a:t>World Road Association PIARC</a:t>
            </a:r>
          </a:p>
        </p:txBody>
      </p:sp>
      <p:sp>
        <p:nvSpPr>
          <p:cNvPr id="26" name="Rectangle 25">
            <a:extLst>
              <a:ext uri="{FF2B5EF4-FFF2-40B4-BE49-F238E27FC236}">
                <a16:creationId xmlns:a16="http://schemas.microsoft.com/office/drawing/2014/main" id="{ADD5F4A3-7BDC-46C0-A023-333366ABC0A3}"/>
              </a:ext>
            </a:extLst>
          </p:cNvPr>
          <p:cNvSpPr/>
          <p:nvPr userDrawn="1"/>
        </p:nvSpPr>
        <p:spPr>
          <a:xfrm>
            <a:off x="9034087" y="4504570"/>
            <a:ext cx="1778878" cy="400110"/>
          </a:xfrm>
          <a:prstGeom prst="rect">
            <a:avLst/>
          </a:prstGeom>
        </p:spPr>
        <p:txBody>
          <a:bodyPr wrap="square">
            <a:spAutoFit/>
          </a:bodyPr>
          <a:lstStyle/>
          <a:p>
            <a:pPr lvl="0" algn="l"/>
            <a:r>
              <a:rPr lang="fr-FR" sz="2000" b="1" dirty="0">
                <a:solidFill>
                  <a:srgbClr val="ED9D00"/>
                </a:solidFill>
                <a:latin typeface="Arial Narrow" panose="020B0606020202030204" pitchFamily="34" charset="0"/>
              </a:rPr>
              <a:t>www.piarc.org</a:t>
            </a:r>
          </a:p>
        </p:txBody>
      </p:sp>
      <p:sp>
        <p:nvSpPr>
          <p:cNvPr id="38" name="Espace réservé du texte 4">
            <a:extLst>
              <a:ext uri="{FF2B5EF4-FFF2-40B4-BE49-F238E27FC236}">
                <a16:creationId xmlns:a16="http://schemas.microsoft.com/office/drawing/2014/main" id="{8BC39445-9F9E-462D-924E-8172B4D6429E}"/>
              </a:ext>
            </a:extLst>
          </p:cNvPr>
          <p:cNvSpPr>
            <a:spLocks noGrp="1"/>
          </p:cNvSpPr>
          <p:nvPr>
            <p:ph type="body" sz="quarter" idx="17" hasCustomPrompt="1"/>
          </p:nvPr>
        </p:nvSpPr>
        <p:spPr>
          <a:xfrm>
            <a:off x="3823453" y="3465720"/>
            <a:ext cx="4319067" cy="428864"/>
          </a:xfrm>
          <a:prstGeom prst="rect">
            <a:avLst/>
          </a:prstGeom>
        </p:spPr>
        <p:txBody>
          <a:bodyPr/>
          <a:lstStyle>
            <a:lvl1pPr marL="0" indent="0">
              <a:buNone/>
              <a:defRPr sz="1800" b="1">
                <a:latin typeface="Arial Narrow" panose="020B0606020202030204" pitchFamily="34" charset="0"/>
              </a:defRPr>
            </a:lvl1pPr>
          </a:lstStyle>
          <a:p>
            <a:pPr lvl="0"/>
            <a:r>
              <a:rPr lang="fr-FR" dirty="0"/>
              <a:t>@twitter</a:t>
            </a:r>
          </a:p>
        </p:txBody>
      </p:sp>
      <p:pic>
        <p:nvPicPr>
          <p:cNvPr id="35" name="Image 5" descr="Une image contenant dessin&#10;&#10;Description générée automatiquement">
            <a:extLst>
              <a:ext uri="{FF2B5EF4-FFF2-40B4-BE49-F238E27FC236}">
                <a16:creationId xmlns:a16="http://schemas.microsoft.com/office/drawing/2014/main" id="{1D7A057A-6787-406F-9392-487D79F16BC5}"/>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b="19690"/>
          <a:stretch/>
        </p:blipFill>
        <p:spPr>
          <a:xfrm>
            <a:off x="520584" y="1459123"/>
            <a:ext cx="1466495" cy="885710"/>
          </a:xfrm>
          <a:prstGeom prst="rect">
            <a:avLst/>
          </a:prstGeom>
        </p:spPr>
      </p:pic>
      <p:pic>
        <p:nvPicPr>
          <p:cNvPr id="7" name="그림 6">
            <a:extLst>
              <a:ext uri="{FF2B5EF4-FFF2-40B4-BE49-F238E27FC236}">
                <a16:creationId xmlns:a16="http://schemas.microsoft.com/office/drawing/2014/main" id="{991B92F5-C0FA-1660-CDDD-7732E7CBDAB0}"/>
              </a:ext>
            </a:extLst>
          </p:cNvPr>
          <p:cNvPicPr>
            <a:picLocks noChangeAspect="1"/>
          </p:cNvPicPr>
          <p:nvPr userDrawn="1"/>
        </p:nvPicPr>
        <p:blipFill>
          <a:blip r:embed="rId7"/>
          <a:stretch>
            <a:fillRect/>
          </a:stretch>
        </p:blipFill>
        <p:spPr>
          <a:xfrm>
            <a:off x="549063" y="4922121"/>
            <a:ext cx="11095682" cy="1572904"/>
          </a:xfrm>
          <a:prstGeom prst="rect">
            <a:avLst/>
          </a:prstGeom>
        </p:spPr>
      </p:pic>
      <p:pic>
        <p:nvPicPr>
          <p:cNvPr id="13" name="Picture 7" descr="imagesbank">
            <a:extLst>
              <a:ext uri="{FF2B5EF4-FFF2-40B4-BE49-F238E27FC236}">
                <a16:creationId xmlns:a16="http://schemas.microsoft.com/office/drawing/2014/main" id="{1E164FB9-6E6B-D4B5-1E61-35068F3028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69382" y="2626903"/>
            <a:ext cx="2216430" cy="696069"/>
          </a:xfrm>
          <a:prstGeom prst="rect">
            <a:avLst/>
          </a:prstGeom>
          <a:noFill/>
          <a:ln>
            <a:noFill/>
          </a:ln>
        </p:spPr>
      </p:pic>
      <p:pic>
        <p:nvPicPr>
          <p:cNvPr id="15" name="Picture 1" descr="LOGOTIPO_ANE E FUNDO_TRANSPARENTE-01">
            <a:extLst>
              <a:ext uri="{FF2B5EF4-FFF2-40B4-BE49-F238E27FC236}">
                <a16:creationId xmlns:a16="http://schemas.microsoft.com/office/drawing/2014/main" id="{5AF5CE99-0127-4220-8C23-6DFEFD6567E8}"/>
              </a:ext>
            </a:extLst>
          </p:cNvPr>
          <p:cNvPicPr>
            <a:picLocks/>
          </p:cNvPicPr>
          <p:nvPr userDrawn="1"/>
        </p:nvPicPr>
        <p:blipFill>
          <a:blip r:embed="rId9">
            <a:extLst>
              <a:ext uri="{28A0092B-C50C-407E-A947-70E740481C1C}">
                <a14:useLocalDpi xmlns:a14="http://schemas.microsoft.com/office/drawing/2010/main" val="0"/>
              </a:ext>
            </a:extLst>
          </a:blip>
          <a:srcRect l="7430" t="18994" r="5333" b="21214"/>
          <a:stretch>
            <a:fillRect/>
          </a:stretch>
        </p:blipFill>
        <p:spPr bwMode="auto">
          <a:xfrm>
            <a:off x="678049" y="3603636"/>
            <a:ext cx="1202318" cy="696069"/>
          </a:xfrm>
          <a:prstGeom prst="rect">
            <a:avLst/>
          </a:prstGeom>
          <a:noFill/>
          <a:ln>
            <a:noFill/>
          </a:ln>
        </p:spPr>
      </p:pic>
      <p:pic>
        <p:nvPicPr>
          <p:cNvPr id="17" name="Picture 4" descr="Logo&#10;&#10;Description automatically generated">
            <a:extLst>
              <a:ext uri="{FF2B5EF4-FFF2-40B4-BE49-F238E27FC236}">
                <a16:creationId xmlns:a16="http://schemas.microsoft.com/office/drawing/2014/main" id="{E45B7940-BB28-3B72-1841-180777CA2898}"/>
              </a:ext>
            </a:extLst>
          </p:cNvPr>
          <p:cNvPicPr/>
          <p:nvPr userDrawn="1"/>
        </p:nvPicPr>
        <p:blipFill>
          <a:blip r:embed="rId10" cstate="print">
            <a:extLst>
              <a:ext uri="{28A0092B-C50C-407E-A947-70E740481C1C}">
                <a14:useLocalDpi xmlns:a14="http://schemas.microsoft.com/office/drawing/2010/main" val="0"/>
              </a:ext>
            </a:extLst>
          </a:blip>
          <a:stretch>
            <a:fillRect/>
          </a:stretch>
        </p:blipFill>
        <p:spPr>
          <a:xfrm>
            <a:off x="2309423" y="3487341"/>
            <a:ext cx="1113598" cy="838484"/>
          </a:xfrm>
          <a:prstGeom prst="rect">
            <a:avLst/>
          </a:prstGeom>
        </p:spPr>
      </p:pic>
      <p:pic>
        <p:nvPicPr>
          <p:cNvPr id="28" name="그림 27">
            <a:extLst>
              <a:ext uri="{FF2B5EF4-FFF2-40B4-BE49-F238E27FC236}">
                <a16:creationId xmlns:a16="http://schemas.microsoft.com/office/drawing/2014/main" id="{CD7EEBAC-E07A-7552-697A-34C93A944113}"/>
              </a:ext>
            </a:extLst>
          </p:cNvPr>
          <p:cNvPicPr>
            <a:picLocks noChangeAspect="1"/>
          </p:cNvPicPr>
          <p:nvPr userDrawn="1"/>
        </p:nvPicPr>
        <p:blipFill>
          <a:blip r:embed="rId11"/>
          <a:stretch>
            <a:fillRect/>
          </a:stretch>
        </p:blipFill>
        <p:spPr>
          <a:xfrm>
            <a:off x="2041896" y="1442434"/>
            <a:ext cx="1416649" cy="1040648"/>
          </a:xfrm>
          <a:prstGeom prst="rect">
            <a:avLst/>
          </a:prstGeom>
        </p:spPr>
      </p:pic>
    </p:spTree>
    <p:extLst>
      <p:ext uri="{BB962C8B-B14F-4D97-AF65-F5344CB8AC3E}">
        <p14:creationId xmlns:p14="http://schemas.microsoft.com/office/powerpoint/2010/main" val="83887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97C4D-C64E-4D07-BF96-78C7A767DE66}"/>
              </a:ext>
            </a:extLst>
          </p:cNvPr>
          <p:cNvSpPr>
            <a:spLocks noGrp="1"/>
          </p:cNvSpPr>
          <p:nvPr>
            <p:ph type="title" hasCustomPrompt="1"/>
          </p:nvPr>
        </p:nvSpPr>
        <p:spPr>
          <a:xfrm>
            <a:off x="550863" y="561068"/>
            <a:ext cx="6894966" cy="1325563"/>
          </a:xfrm>
          <a:prstGeom prst="rect">
            <a:avLst/>
          </a:prstGeom>
        </p:spPr>
        <p:txBody>
          <a:bodyPr/>
          <a:lstStyle>
            <a:lvl1pPr>
              <a:defRPr sz="3600">
                <a:latin typeface="Arial Narrow" panose="020B0606020202030204" pitchFamily="34" charset="0"/>
              </a:defRPr>
            </a:lvl1pPr>
          </a:lstStyle>
          <a:p>
            <a:r>
              <a:rPr lang="fr-FR" dirty="0"/>
              <a:t>Key discussion points</a:t>
            </a:r>
          </a:p>
        </p:txBody>
      </p:sp>
      <p:sp>
        <p:nvSpPr>
          <p:cNvPr id="5" name="Espace réservé du texte 4">
            <a:extLst>
              <a:ext uri="{FF2B5EF4-FFF2-40B4-BE49-F238E27FC236}">
                <a16:creationId xmlns:a16="http://schemas.microsoft.com/office/drawing/2014/main" id="{A6295978-3069-4E09-A2A2-5DF6BD6B1F63}"/>
              </a:ext>
            </a:extLst>
          </p:cNvPr>
          <p:cNvSpPr>
            <a:spLocks noGrp="1"/>
          </p:cNvSpPr>
          <p:nvPr>
            <p:ph type="body" sz="quarter" idx="11" hasCustomPrompt="1"/>
          </p:nvPr>
        </p:nvSpPr>
        <p:spPr>
          <a:xfrm>
            <a:off x="550863" y="1887116"/>
            <a:ext cx="6894966" cy="4103688"/>
          </a:xfrm>
          <a:prstGeom prst="rect">
            <a:avLst/>
          </a:prstGeom>
        </p:spPr>
        <p:txBody>
          <a:bodyPr/>
          <a:lstStyle>
            <a:lvl1pPr>
              <a:lnSpc>
                <a:spcPct val="100000"/>
              </a:lnSpc>
              <a:defRPr>
                <a:latin typeface="Arial Narrow" panose="020B0606020202030204" pitchFamily="34" charset="0"/>
              </a:defRPr>
            </a:lvl1pPr>
          </a:lstStyle>
          <a:p>
            <a:pPr lvl="0"/>
            <a:r>
              <a:rPr lang="fr-FR" dirty="0"/>
              <a:t>Discussion point </a:t>
            </a:r>
            <a:r>
              <a:rPr lang="fr-FR" dirty="0" err="1"/>
              <a:t>number</a:t>
            </a:r>
            <a:r>
              <a:rPr lang="fr-FR" dirty="0"/>
              <a:t> 1</a:t>
            </a:r>
          </a:p>
          <a:p>
            <a:pPr lvl="0"/>
            <a:r>
              <a:rPr lang="fr-FR" dirty="0"/>
              <a:t>Discussion point </a:t>
            </a:r>
            <a:r>
              <a:rPr lang="fr-FR" dirty="0" err="1"/>
              <a:t>number</a:t>
            </a:r>
            <a:r>
              <a:rPr lang="fr-FR" dirty="0"/>
              <a:t> 2</a:t>
            </a:r>
          </a:p>
          <a:p>
            <a:pPr lvl="0"/>
            <a:r>
              <a:rPr lang="fr-FR" dirty="0"/>
              <a:t>Discussion point </a:t>
            </a:r>
            <a:r>
              <a:rPr lang="fr-FR" dirty="0" err="1"/>
              <a:t>number</a:t>
            </a:r>
            <a:r>
              <a:rPr lang="fr-FR" dirty="0"/>
              <a:t> 3</a:t>
            </a:r>
          </a:p>
          <a:p>
            <a:pPr lvl="0"/>
            <a:r>
              <a:rPr lang="fr-FR" dirty="0"/>
              <a:t>Discussion point </a:t>
            </a:r>
            <a:r>
              <a:rPr lang="fr-FR" dirty="0" err="1"/>
              <a:t>number</a:t>
            </a:r>
            <a:r>
              <a:rPr lang="fr-FR" dirty="0"/>
              <a:t> 4</a:t>
            </a:r>
          </a:p>
        </p:txBody>
      </p:sp>
      <p:sp>
        <p:nvSpPr>
          <p:cNvPr id="6" name="Espace réservé pour une image  5">
            <a:extLst>
              <a:ext uri="{FF2B5EF4-FFF2-40B4-BE49-F238E27FC236}">
                <a16:creationId xmlns:a16="http://schemas.microsoft.com/office/drawing/2014/main" id="{FF2AC08E-000F-4F51-9F8C-E0FA341C71B1}"/>
              </a:ext>
            </a:extLst>
          </p:cNvPr>
          <p:cNvSpPr>
            <a:spLocks noGrp="1"/>
          </p:cNvSpPr>
          <p:nvPr>
            <p:ph type="pic" sz="quarter" idx="12"/>
          </p:nvPr>
        </p:nvSpPr>
        <p:spPr>
          <a:xfrm>
            <a:off x="7445830" y="561068"/>
            <a:ext cx="4197112" cy="5428570"/>
          </a:xfrm>
          <a:prstGeom prst="rect">
            <a:avLst/>
          </a:prstGeom>
        </p:spPr>
        <p:txBody>
          <a:bodyPr/>
          <a:lstStyle/>
          <a:p>
            <a:endParaRPr lang="fr-FR" dirty="0"/>
          </a:p>
        </p:txBody>
      </p:sp>
    </p:spTree>
    <p:extLst>
      <p:ext uri="{BB962C8B-B14F-4D97-AF65-F5344CB8AC3E}">
        <p14:creationId xmlns:p14="http://schemas.microsoft.com/office/powerpoint/2010/main" val="4117464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97C4D-C64E-4D07-BF96-78C7A767DE66}"/>
              </a:ext>
            </a:extLst>
          </p:cNvPr>
          <p:cNvSpPr>
            <a:spLocks noGrp="1"/>
          </p:cNvSpPr>
          <p:nvPr>
            <p:ph type="title" hasCustomPrompt="1"/>
          </p:nvPr>
        </p:nvSpPr>
        <p:spPr>
          <a:xfrm>
            <a:off x="550863" y="561068"/>
            <a:ext cx="6894966" cy="1325563"/>
          </a:xfrm>
          <a:prstGeom prst="rect">
            <a:avLst/>
          </a:prstGeom>
        </p:spPr>
        <p:txBody>
          <a:bodyPr/>
          <a:lstStyle>
            <a:lvl1pPr>
              <a:defRPr sz="3600">
                <a:latin typeface="Arial Narrow" panose="020B0606020202030204" pitchFamily="34" charset="0"/>
              </a:defRPr>
            </a:lvl1pPr>
          </a:lstStyle>
          <a:p>
            <a:r>
              <a:rPr lang="fr-FR" dirty="0"/>
              <a:t>Key discussion points</a:t>
            </a:r>
          </a:p>
        </p:txBody>
      </p:sp>
      <p:sp>
        <p:nvSpPr>
          <p:cNvPr id="5" name="Espace réservé du texte 4">
            <a:extLst>
              <a:ext uri="{FF2B5EF4-FFF2-40B4-BE49-F238E27FC236}">
                <a16:creationId xmlns:a16="http://schemas.microsoft.com/office/drawing/2014/main" id="{A6295978-3069-4E09-A2A2-5DF6BD6B1F63}"/>
              </a:ext>
            </a:extLst>
          </p:cNvPr>
          <p:cNvSpPr>
            <a:spLocks noGrp="1"/>
          </p:cNvSpPr>
          <p:nvPr>
            <p:ph type="body" sz="quarter" idx="11" hasCustomPrompt="1"/>
          </p:nvPr>
        </p:nvSpPr>
        <p:spPr>
          <a:xfrm>
            <a:off x="550863" y="1887115"/>
            <a:ext cx="6894966" cy="4313659"/>
          </a:xfrm>
          <a:prstGeom prst="rect">
            <a:avLst/>
          </a:prstGeom>
        </p:spPr>
        <p:txBody>
          <a:bodyPr/>
          <a:lstStyle>
            <a:lvl1pPr>
              <a:lnSpc>
                <a:spcPct val="100000"/>
              </a:lnSpc>
              <a:defRPr>
                <a:latin typeface="Arial Narrow" panose="020B0606020202030204" pitchFamily="34" charset="0"/>
              </a:defRPr>
            </a:lvl1pPr>
          </a:lstStyle>
          <a:p>
            <a:pPr lvl="0"/>
            <a:r>
              <a:rPr lang="fr-FR" dirty="0"/>
              <a:t>Discussion point </a:t>
            </a:r>
            <a:r>
              <a:rPr lang="fr-FR" dirty="0" err="1"/>
              <a:t>number</a:t>
            </a:r>
            <a:r>
              <a:rPr lang="fr-FR" dirty="0"/>
              <a:t> 1</a:t>
            </a:r>
          </a:p>
          <a:p>
            <a:pPr lvl="0"/>
            <a:r>
              <a:rPr lang="fr-FR" dirty="0"/>
              <a:t>Discussion point </a:t>
            </a:r>
            <a:r>
              <a:rPr lang="fr-FR" dirty="0" err="1"/>
              <a:t>number</a:t>
            </a:r>
            <a:r>
              <a:rPr lang="fr-FR" dirty="0"/>
              <a:t> 2</a:t>
            </a:r>
          </a:p>
          <a:p>
            <a:pPr lvl="0"/>
            <a:r>
              <a:rPr lang="fr-FR" dirty="0"/>
              <a:t>Discussion point </a:t>
            </a:r>
            <a:r>
              <a:rPr lang="fr-FR" dirty="0" err="1"/>
              <a:t>number</a:t>
            </a:r>
            <a:r>
              <a:rPr lang="fr-FR" dirty="0"/>
              <a:t> 3</a:t>
            </a:r>
          </a:p>
          <a:p>
            <a:pPr lvl="0"/>
            <a:r>
              <a:rPr lang="fr-FR" dirty="0"/>
              <a:t>Discussion point </a:t>
            </a:r>
            <a:r>
              <a:rPr lang="fr-FR" dirty="0" err="1"/>
              <a:t>number</a:t>
            </a:r>
            <a:r>
              <a:rPr lang="fr-FR" dirty="0"/>
              <a:t> 4</a:t>
            </a:r>
          </a:p>
        </p:txBody>
      </p:sp>
      <p:pic>
        <p:nvPicPr>
          <p:cNvPr id="6" name="Image 5" descr="Une image contenant montagne, train, extérieur, pont&#10;&#10;Description générée automatiquement">
            <a:extLst>
              <a:ext uri="{FF2B5EF4-FFF2-40B4-BE49-F238E27FC236}">
                <a16:creationId xmlns:a16="http://schemas.microsoft.com/office/drawing/2014/main" id="{683AD6D3-058E-4DA1-915A-489EA03D3B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49917" y="561068"/>
            <a:ext cx="4191220" cy="5639706"/>
          </a:xfrm>
          <a:prstGeom prst="rect">
            <a:avLst/>
          </a:prstGeom>
        </p:spPr>
      </p:pic>
    </p:spTree>
    <p:extLst>
      <p:ext uri="{BB962C8B-B14F-4D97-AF65-F5344CB8AC3E}">
        <p14:creationId xmlns:p14="http://schemas.microsoft.com/office/powerpoint/2010/main" val="419505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v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97C4D-C64E-4D07-BF96-78C7A767DE66}"/>
              </a:ext>
            </a:extLst>
          </p:cNvPr>
          <p:cNvSpPr>
            <a:spLocks noGrp="1"/>
          </p:cNvSpPr>
          <p:nvPr>
            <p:ph type="title" hasCustomPrompt="1"/>
          </p:nvPr>
        </p:nvSpPr>
        <p:spPr>
          <a:xfrm>
            <a:off x="550863" y="561068"/>
            <a:ext cx="6894966" cy="1325563"/>
          </a:xfrm>
          <a:prstGeom prst="rect">
            <a:avLst/>
          </a:prstGeom>
        </p:spPr>
        <p:txBody>
          <a:bodyPr/>
          <a:lstStyle>
            <a:lvl1pPr>
              <a:defRPr sz="3600">
                <a:latin typeface="Arial Narrow" panose="020B0606020202030204" pitchFamily="34" charset="0"/>
              </a:defRPr>
            </a:lvl1pPr>
          </a:lstStyle>
          <a:p>
            <a:r>
              <a:rPr lang="fr-FR" dirty="0"/>
              <a:t>Key discussion points</a:t>
            </a:r>
          </a:p>
        </p:txBody>
      </p:sp>
      <p:sp>
        <p:nvSpPr>
          <p:cNvPr id="5" name="Espace réservé du texte 4">
            <a:extLst>
              <a:ext uri="{FF2B5EF4-FFF2-40B4-BE49-F238E27FC236}">
                <a16:creationId xmlns:a16="http://schemas.microsoft.com/office/drawing/2014/main" id="{A6295978-3069-4E09-A2A2-5DF6BD6B1F63}"/>
              </a:ext>
            </a:extLst>
          </p:cNvPr>
          <p:cNvSpPr>
            <a:spLocks noGrp="1"/>
          </p:cNvSpPr>
          <p:nvPr>
            <p:ph type="body" sz="quarter" idx="11" hasCustomPrompt="1"/>
          </p:nvPr>
        </p:nvSpPr>
        <p:spPr>
          <a:xfrm>
            <a:off x="550863" y="1887115"/>
            <a:ext cx="6894966" cy="4313659"/>
          </a:xfrm>
          <a:prstGeom prst="rect">
            <a:avLst/>
          </a:prstGeom>
        </p:spPr>
        <p:txBody>
          <a:bodyPr/>
          <a:lstStyle>
            <a:lvl1pPr>
              <a:lnSpc>
                <a:spcPct val="100000"/>
              </a:lnSpc>
              <a:defRPr>
                <a:latin typeface="Arial Narrow" panose="020B0606020202030204" pitchFamily="34" charset="0"/>
              </a:defRPr>
            </a:lvl1pPr>
          </a:lstStyle>
          <a:p>
            <a:pPr lvl="0"/>
            <a:r>
              <a:rPr lang="fr-FR" dirty="0"/>
              <a:t>Discussion point </a:t>
            </a:r>
            <a:r>
              <a:rPr lang="fr-FR" dirty="0" err="1"/>
              <a:t>number</a:t>
            </a:r>
            <a:r>
              <a:rPr lang="fr-FR" dirty="0"/>
              <a:t> 1</a:t>
            </a:r>
          </a:p>
          <a:p>
            <a:pPr lvl="0"/>
            <a:r>
              <a:rPr lang="fr-FR" dirty="0"/>
              <a:t>Discussion point </a:t>
            </a:r>
            <a:r>
              <a:rPr lang="fr-FR" dirty="0" err="1"/>
              <a:t>number</a:t>
            </a:r>
            <a:r>
              <a:rPr lang="fr-FR" dirty="0"/>
              <a:t> 2</a:t>
            </a:r>
          </a:p>
          <a:p>
            <a:pPr lvl="0"/>
            <a:r>
              <a:rPr lang="fr-FR" dirty="0"/>
              <a:t>Discussion point </a:t>
            </a:r>
            <a:r>
              <a:rPr lang="fr-FR" dirty="0" err="1"/>
              <a:t>number</a:t>
            </a:r>
            <a:r>
              <a:rPr lang="fr-FR" dirty="0"/>
              <a:t> 3</a:t>
            </a:r>
          </a:p>
          <a:p>
            <a:pPr lvl="0"/>
            <a:r>
              <a:rPr lang="fr-FR" dirty="0"/>
              <a:t>Discussion point </a:t>
            </a:r>
            <a:r>
              <a:rPr lang="fr-FR" dirty="0" err="1"/>
              <a:t>number</a:t>
            </a:r>
            <a:r>
              <a:rPr lang="fr-FR" dirty="0"/>
              <a:t> 4</a:t>
            </a:r>
          </a:p>
        </p:txBody>
      </p:sp>
      <p:pic>
        <p:nvPicPr>
          <p:cNvPr id="4" name="Image 3" descr="Une image contenant plante, arbre, vue, couvert&#10;&#10;Description générée automatiquement">
            <a:extLst>
              <a:ext uri="{FF2B5EF4-FFF2-40B4-BE49-F238E27FC236}">
                <a16:creationId xmlns:a16="http://schemas.microsoft.com/office/drawing/2014/main" id="{E81027A4-08F4-4061-B032-E6C1740B71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1737" y="570998"/>
            <a:ext cx="4219400" cy="5629776"/>
          </a:xfrm>
          <a:prstGeom prst="rect">
            <a:avLst/>
          </a:prstGeom>
        </p:spPr>
      </p:pic>
    </p:spTree>
    <p:extLst>
      <p:ext uri="{BB962C8B-B14F-4D97-AF65-F5344CB8AC3E}">
        <p14:creationId xmlns:p14="http://schemas.microsoft.com/office/powerpoint/2010/main" val="128398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v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897C4D-C64E-4D07-BF96-78C7A767DE66}"/>
              </a:ext>
            </a:extLst>
          </p:cNvPr>
          <p:cNvSpPr>
            <a:spLocks noGrp="1"/>
          </p:cNvSpPr>
          <p:nvPr>
            <p:ph type="title" hasCustomPrompt="1"/>
          </p:nvPr>
        </p:nvSpPr>
        <p:spPr>
          <a:xfrm>
            <a:off x="550863" y="561068"/>
            <a:ext cx="6894966" cy="1325563"/>
          </a:xfrm>
          <a:prstGeom prst="rect">
            <a:avLst/>
          </a:prstGeom>
        </p:spPr>
        <p:txBody>
          <a:bodyPr/>
          <a:lstStyle>
            <a:lvl1pPr>
              <a:defRPr sz="3600">
                <a:latin typeface="Arial Narrow" panose="020B0606020202030204" pitchFamily="34" charset="0"/>
              </a:defRPr>
            </a:lvl1pPr>
          </a:lstStyle>
          <a:p>
            <a:r>
              <a:rPr lang="fr-FR" dirty="0"/>
              <a:t>Key discussion points</a:t>
            </a:r>
          </a:p>
        </p:txBody>
      </p:sp>
      <p:sp>
        <p:nvSpPr>
          <p:cNvPr id="5" name="Espace réservé du texte 4">
            <a:extLst>
              <a:ext uri="{FF2B5EF4-FFF2-40B4-BE49-F238E27FC236}">
                <a16:creationId xmlns:a16="http://schemas.microsoft.com/office/drawing/2014/main" id="{A6295978-3069-4E09-A2A2-5DF6BD6B1F63}"/>
              </a:ext>
            </a:extLst>
          </p:cNvPr>
          <p:cNvSpPr>
            <a:spLocks noGrp="1"/>
          </p:cNvSpPr>
          <p:nvPr>
            <p:ph type="body" sz="quarter" idx="11" hasCustomPrompt="1"/>
          </p:nvPr>
        </p:nvSpPr>
        <p:spPr>
          <a:xfrm>
            <a:off x="550863" y="1887115"/>
            <a:ext cx="6894966" cy="4313659"/>
          </a:xfrm>
          <a:prstGeom prst="rect">
            <a:avLst/>
          </a:prstGeom>
        </p:spPr>
        <p:txBody>
          <a:bodyPr/>
          <a:lstStyle>
            <a:lvl1pPr>
              <a:lnSpc>
                <a:spcPct val="100000"/>
              </a:lnSpc>
              <a:defRPr>
                <a:latin typeface="Arial Narrow" panose="020B0606020202030204" pitchFamily="34" charset="0"/>
              </a:defRPr>
            </a:lvl1pPr>
          </a:lstStyle>
          <a:p>
            <a:pPr lvl="0"/>
            <a:r>
              <a:rPr lang="fr-FR" dirty="0"/>
              <a:t>Discussion point </a:t>
            </a:r>
            <a:r>
              <a:rPr lang="fr-FR" dirty="0" err="1"/>
              <a:t>number</a:t>
            </a:r>
            <a:r>
              <a:rPr lang="fr-FR" dirty="0"/>
              <a:t> 1</a:t>
            </a:r>
          </a:p>
          <a:p>
            <a:pPr lvl="0"/>
            <a:r>
              <a:rPr lang="fr-FR" dirty="0"/>
              <a:t>Discussion point </a:t>
            </a:r>
            <a:r>
              <a:rPr lang="fr-FR" dirty="0" err="1"/>
              <a:t>number</a:t>
            </a:r>
            <a:r>
              <a:rPr lang="fr-FR" dirty="0"/>
              <a:t> 2</a:t>
            </a:r>
          </a:p>
          <a:p>
            <a:pPr lvl="0"/>
            <a:r>
              <a:rPr lang="fr-FR" dirty="0"/>
              <a:t>Discussion point </a:t>
            </a:r>
            <a:r>
              <a:rPr lang="fr-FR" dirty="0" err="1"/>
              <a:t>number</a:t>
            </a:r>
            <a:r>
              <a:rPr lang="fr-FR" dirty="0"/>
              <a:t> 3</a:t>
            </a:r>
          </a:p>
          <a:p>
            <a:pPr lvl="0"/>
            <a:r>
              <a:rPr lang="fr-FR" dirty="0"/>
              <a:t>Discussion point </a:t>
            </a:r>
            <a:r>
              <a:rPr lang="fr-FR" dirty="0" err="1"/>
              <a:t>number</a:t>
            </a:r>
            <a:r>
              <a:rPr lang="fr-FR" dirty="0"/>
              <a:t> 4</a:t>
            </a:r>
          </a:p>
        </p:txBody>
      </p:sp>
      <p:pic>
        <p:nvPicPr>
          <p:cNvPr id="6" name="Image 5" descr="Une image contenant voie, train, herbe, montagne&#10;&#10;Description générée automatiquement">
            <a:extLst>
              <a:ext uri="{FF2B5EF4-FFF2-40B4-BE49-F238E27FC236}">
                <a16:creationId xmlns:a16="http://schemas.microsoft.com/office/drawing/2014/main" id="{0B4E3409-BE52-42E7-A5AD-FEEFB0C1C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50981" y="561068"/>
            <a:ext cx="4190156" cy="5639706"/>
          </a:xfrm>
          <a:prstGeom prst="rect">
            <a:avLst/>
          </a:prstGeom>
        </p:spPr>
      </p:pic>
    </p:spTree>
    <p:extLst>
      <p:ext uri="{BB962C8B-B14F-4D97-AF65-F5344CB8AC3E}">
        <p14:creationId xmlns:p14="http://schemas.microsoft.com/office/powerpoint/2010/main" val="58354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v1">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887A5B7-1D76-42DF-BD0C-6CEC83A28EF9}"/>
              </a:ext>
            </a:extLst>
          </p:cNvPr>
          <p:cNvSpPr>
            <a:spLocks noGrp="1"/>
          </p:cNvSpPr>
          <p:nvPr>
            <p:ph type="body" sz="quarter" idx="11" hasCustomPrompt="1"/>
          </p:nvPr>
        </p:nvSpPr>
        <p:spPr>
          <a:xfrm>
            <a:off x="550863" y="1334279"/>
            <a:ext cx="11093882" cy="2479763"/>
          </a:xfrm>
          <a:prstGeom prst="rect">
            <a:avLst/>
          </a:prstGeom>
        </p:spPr>
        <p:txBody>
          <a:bodyPr/>
          <a:lstStyle>
            <a:lvl1pPr marL="0" indent="0" algn="l">
              <a:buNone/>
              <a:defRPr sz="4800">
                <a:solidFill>
                  <a:srgbClr val="ED9D00"/>
                </a:solidFill>
                <a:latin typeface="Arial Narrow" panose="020B0606020202030204" pitchFamily="34" charset="0"/>
              </a:defRPr>
            </a:lvl1pPr>
          </a:lstStyle>
          <a:p>
            <a:pPr lvl="0"/>
            <a:r>
              <a:rPr lang="fr-FR" dirty="0" err="1"/>
              <a:t>Title</a:t>
            </a:r>
            <a:r>
              <a:rPr lang="fr-FR" dirty="0"/>
              <a:t> of </a:t>
            </a:r>
            <a:r>
              <a:rPr lang="fr-FR" dirty="0" err="1"/>
              <a:t>chapter</a:t>
            </a:r>
            <a:r>
              <a:rPr lang="fr-FR" dirty="0"/>
              <a:t> 1</a:t>
            </a:r>
          </a:p>
        </p:txBody>
      </p:sp>
      <p:sp>
        <p:nvSpPr>
          <p:cNvPr id="6" name="Espace réservé pour une image  5">
            <a:extLst>
              <a:ext uri="{FF2B5EF4-FFF2-40B4-BE49-F238E27FC236}">
                <a16:creationId xmlns:a16="http://schemas.microsoft.com/office/drawing/2014/main" id="{36FAD6EA-10FB-4E78-9035-38CF409E8423}"/>
              </a:ext>
            </a:extLst>
          </p:cNvPr>
          <p:cNvSpPr>
            <a:spLocks noGrp="1"/>
          </p:cNvSpPr>
          <p:nvPr>
            <p:ph type="pic" sz="quarter" idx="12"/>
          </p:nvPr>
        </p:nvSpPr>
        <p:spPr>
          <a:xfrm>
            <a:off x="550863" y="3814042"/>
            <a:ext cx="11090274" cy="2243858"/>
          </a:xfrm>
          <a:prstGeom prst="rect">
            <a:avLst/>
          </a:prstGeom>
        </p:spPr>
        <p:txBody>
          <a:bodyPr/>
          <a:lstStyle/>
          <a:p>
            <a:endParaRPr lang="fr-FR"/>
          </a:p>
        </p:txBody>
      </p:sp>
      <p:sp>
        <p:nvSpPr>
          <p:cNvPr id="7" name="Titre 1">
            <a:extLst>
              <a:ext uri="{FF2B5EF4-FFF2-40B4-BE49-F238E27FC236}">
                <a16:creationId xmlns:a16="http://schemas.microsoft.com/office/drawing/2014/main" id="{AC175F58-6D71-405E-9B31-FF864FDED3BB}"/>
              </a:ext>
            </a:extLst>
          </p:cNvPr>
          <p:cNvSpPr>
            <a:spLocks noGrp="1"/>
          </p:cNvSpPr>
          <p:nvPr>
            <p:ph type="title" hasCustomPrompt="1"/>
          </p:nvPr>
        </p:nvSpPr>
        <p:spPr>
          <a:xfrm>
            <a:off x="550863" y="561069"/>
            <a:ext cx="11093882" cy="773210"/>
          </a:xfrm>
          <a:prstGeom prst="rect">
            <a:avLst/>
          </a:prstGeom>
        </p:spPr>
        <p:txBody>
          <a:bodyPr/>
          <a:lstStyle>
            <a:lvl1pPr>
              <a:defRPr>
                <a:solidFill>
                  <a:srgbClr val="00457D"/>
                </a:solidFill>
                <a:latin typeface="Arial Narrow" panose="020B0606020202030204" pitchFamily="34" charset="0"/>
              </a:defRPr>
            </a:lvl1pPr>
          </a:lstStyle>
          <a:p>
            <a:r>
              <a:rPr lang="fr-FR" dirty="0" err="1"/>
              <a:t>Chapter</a:t>
            </a:r>
            <a:r>
              <a:rPr lang="fr-FR" dirty="0"/>
              <a:t> 1</a:t>
            </a:r>
          </a:p>
        </p:txBody>
      </p:sp>
    </p:spTree>
    <p:extLst>
      <p:ext uri="{BB962C8B-B14F-4D97-AF65-F5344CB8AC3E}">
        <p14:creationId xmlns:p14="http://schemas.microsoft.com/office/powerpoint/2010/main" val="145099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v2">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887A5B7-1D76-42DF-BD0C-6CEC83A28EF9}"/>
              </a:ext>
            </a:extLst>
          </p:cNvPr>
          <p:cNvSpPr>
            <a:spLocks noGrp="1"/>
          </p:cNvSpPr>
          <p:nvPr>
            <p:ph type="body" sz="quarter" idx="11" hasCustomPrompt="1"/>
          </p:nvPr>
        </p:nvSpPr>
        <p:spPr>
          <a:xfrm>
            <a:off x="550863" y="1334279"/>
            <a:ext cx="11093882" cy="2479763"/>
          </a:xfrm>
          <a:prstGeom prst="rect">
            <a:avLst/>
          </a:prstGeom>
        </p:spPr>
        <p:txBody>
          <a:bodyPr/>
          <a:lstStyle>
            <a:lvl1pPr marL="0" indent="0" algn="l">
              <a:buNone/>
              <a:defRPr sz="4800">
                <a:solidFill>
                  <a:srgbClr val="ED9D00"/>
                </a:solidFill>
                <a:latin typeface="Arial Narrow" panose="020B0606020202030204" pitchFamily="34" charset="0"/>
              </a:defRPr>
            </a:lvl1pPr>
          </a:lstStyle>
          <a:p>
            <a:pPr lvl="0"/>
            <a:r>
              <a:rPr lang="fr-FR" dirty="0" err="1"/>
              <a:t>Title</a:t>
            </a:r>
            <a:r>
              <a:rPr lang="fr-FR" dirty="0"/>
              <a:t> of </a:t>
            </a:r>
            <a:r>
              <a:rPr lang="fr-FR" dirty="0" err="1"/>
              <a:t>chapter</a:t>
            </a:r>
            <a:r>
              <a:rPr lang="fr-FR" dirty="0"/>
              <a:t> 1</a:t>
            </a:r>
          </a:p>
        </p:txBody>
      </p:sp>
      <p:sp>
        <p:nvSpPr>
          <p:cNvPr id="7" name="Titre 1">
            <a:extLst>
              <a:ext uri="{FF2B5EF4-FFF2-40B4-BE49-F238E27FC236}">
                <a16:creationId xmlns:a16="http://schemas.microsoft.com/office/drawing/2014/main" id="{AC175F58-6D71-405E-9B31-FF864FDED3BB}"/>
              </a:ext>
            </a:extLst>
          </p:cNvPr>
          <p:cNvSpPr>
            <a:spLocks noGrp="1"/>
          </p:cNvSpPr>
          <p:nvPr>
            <p:ph type="title" hasCustomPrompt="1"/>
          </p:nvPr>
        </p:nvSpPr>
        <p:spPr>
          <a:xfrm>
            <a:off x="550863" y="561069"/>
            <a:ext cx="11093882" cy="773210"/>
          </a:xfrm>
          <a:prstGeom prst="rect">
            <a:avLst/>
          </a:prstGeom>
        </p:spPr>
        <p:txBody>
          <a:bodyPr/>
          <a:lstStyle>
            <a:lvl1pPr>
              <a:defRPr>
                <a:solidFill>
                  <a:srgbClr val="00457D"/>
                </a:solidFill>
                <a:latin typeface="Arial Narrow" panose="020B0606020202030204" pitchFamily="34" charset="0"/>
              </a:defRPr>
            </a:lvl1pPr>
          </a:lstStyle>
          <a:p>
            <a:r>
              <a:rPr lang="fr-FR" dirty="0" err="1"/>
              <a:t>Chapter</a:t>
            </a:r>
            <a:r>
              <a:rPr lang="fr-FR" dirty="0"/>
              <a:t> 1</a:t>
            </a:r>
          </a:p>
        </p:txBody>
      </p:sp>
      <p:pic>
        <p:nvPicPr>
          <p:cNvPr id="4" name="Image 3" descr="Une image contenant bâtiment, circuit, route&#10;&#10;Description générée automatiquement">
            <a:extLst>
              <a:ext uri="{FF2B5EF4-FFF2-40B4-BE49-F238E27FC236}">
                <a16:creationId xmlns:a16="http://schemas.microsoft.com/office/drawing/2014/main" id="{FA952338-AC4B-4DBC-843D-21C1609297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0863" y="3814041"/>
            <a:ext cx="11090274" cy="2243857"/>
          </a:xfrm>
          <a:prstGeom prst="rect">
            <a:avLst/>
          </a:prstGeom>
        </p:spPr>
      </p:pic>
    </p:spTree>
    <p:extLst>
      <p:ext uri="{BB962C8B-B14F-4D97-AF65-F5344CB8AC3E}">
        <p14:creationId xmlns:p14="http://schemas.microsoft.com/office/powerpoint/2010/main" val="354692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v3">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887A5B7-1D76-42DF-BD0C-6CEC83A28EF9}"/>
              </a:ext>
            </a:extLst>
          </p:cNvPr>
          <p:cNvSpPr>
            <a:spLocks noGrp="1"/>
          </p:cNvSpPr>
          <p:nvPr>
            <p:ph type="body" sz="quarter" idx="11" hasCustomPrompt="1"/>
          </p:nvPr>
        </p:nvSpPr>
        <p:spPr>
          <a:xfrm>
            <a:off x="550863" y="1334279"/>
            <a:ext cx="11093882" cy="2479763"/>
          </a:xfrm>
          <a:prstGeom prst="rect">
            <a:avLst/>
          </a:prstGeom>
        </p:spPr>
        <p:txBody>
          <a:bodyPr/>
          <a:lstStyle>
            <a:lvl1pPr marL="0" indent="0" algn="l">
              <a:buNone/>
              <a:defRPr sz="4800">
                <a:solidFill>
                  <a:srgbClr val="ED9D00"/>
                </a:solidFill>
                <a:latin typeface="Arial Narrow" panose="020B0606020202030204" pitchFamily="34" charset="0"/>
              </a:defRPr>
            </a:lvl1pPr>
          </a:lstStyle>
          <a:p>
            <a:pPr lvl="0"/>
            <a:r>
              <a:rPr lang="fr-FR" dirty="0" err="1"/>
              <a:t>Title</a:t>
            </a:r>
            <a:r>
              <a:rPr lang="fr-FR" dirty="0"/>
              <a:t> of </a:t>
            </a:r>
            <a:r>
              <a:rPr lang="fr-FR" dirty="0" err="1"/>
              <a:t>chapter</a:t>
            </a:r>
            <a:r>
              <a:rPr lang="fr-FR" dirty="0"/>
              <a:t> 1</a:t>
            </a:r>
          </a:p>
        </p:txBody>
      </p:sp>
      <p:sp>
        <p:nvSpPr>
          <p:cNvPr id="7" name="Titre 1">
            <a:extLst>
              <a:ext uri="{FF2B5EF4-FFF2-40B4-BE49-F238E27FC236}">
                <a16:creationId xmlns:a16="http://schemas.microsoft.com/office/drawing/2014/main" id="{AC175F58-6D71-405E-9B31-FF864FDED3BB}"/>
              </a:ext>
            </a:extLst>
          </p:cNvPr>
          <p:cNvSpPr>
            <a:spLocks noGrp="1"/>
          </p:cNvSpPr>
          <p:nvPr>
            <p:ph type="title" hasCustomPrompt="1"/>
          </p:nvPr>
        </p:nvSpPr>
        <p:spPr>
          <a:xfrm>
            <a:off x="550863" y="561069"/>
            <a:ext cx="11093882" cy="773210"/>
          </a:xfrm>
          <a:prstGeom prst="rect">
            <a:avLst/>
          </a:prstGeom>
        </p:spPr>
        <p:txBody>
          <a:bodyPr/>
          <a:lstStyle>
            <a:lvl1pPr>
              <a:defRPr>
                <a:solidFill>
                  <a:srgbClr val="00457D"/>
                </a:solidFill>
                <a:latin typeface="Arial Narrow" panose="020B0606020202030204" pitchFamily="34" charset="0"/>
              </a:defRPr>
            </a:lvl1pPr>
          </a:lstStyle>
          <a:p>
            <a:r>
              <a:rPr lang="fr-FR" dirty="0" err="1"/>
              <a:t>Chapter</a:t>
            </a:r>
            <a:r>
              <a:rPr lang="fr-FR" dirty="0"/>
              <a:t> 1</a:t>
            </a:r>
          </a:p>
        </p:txBody>
      </p:sp>
      <p:pic>
        <p:nvPicPr>
          <p:cNvPr id="3" name="Image 2" descr="Une image contenant scène, voie, route, train&#10;&#10;Description générée automatiquement">
            <a:extLst>
              <a:ext uri="{FF2B5EF4-FFF2-40B4-BE49-F238E27FC236}">
                <a16:creationId xmlns:a16="http://schemas.microsoft.com/office/drawing/2014/main" id="{1B18A8C4-0E27-42D8-800B-CD19B2F583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0863" y="3814042"/>
            <a:ext cx="11103428" cy="2243858"/>
          </a:xfrm>
          <a:prstGeom prst="rect">
            <a:avLst/>
          </a:prstGeom>
        </p:spPr>
      </p:pic>
    </p:spTree>
    <p:extLst>
      <p:ext uri="{BB962C8B-B14F-4D97-AF65-F5344CB8AC3E}">
        <p14:creationId xmlns:p14="http://schemas.microsoft.com/office/powerpoint/2010/main" val="34661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v4">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887A5B7-1D76-42DF-BD0C-6CEC83A28EF9}"/>
              </a:ext>
            </a:extLst>
          </p:cNvPr>
          <p:cNvSpPr>
            <a:spLocks noGrp="1"/>
          </p:cNvSpPr>
          <p:nvPr>
            <p:ph type="body" sz="quarter" idx="11" hasCustomPrompt="1"/>
          </p:nvPr>
        </p:nvSpPr>
        <p:spPr>
          <a:xfrm>
            <a:off x="550863" y="1334279"/>
            <a:ext cx="11093882" cy="2479763"/>
          </a:xfrm>
          <a:prstGeom prst="rect">
            <a:avLst/>
          </a:prstGeom>
        </p:spPr>
        <p:txBody>
          <a:bodyPr/>
          <a:lstStyle>
            <a:lvl1pPr marL="0" indent="0" algn="l">
              <a:buNone/>
              <a:defRPr sz="4800">
                <a:solidFill>
                  <a:srgbClr val="ED9D00"/>
                </a:solidFill>
                <a:latin typeface="Arial Narrow" panose="020B0606020202030204" pitchFamily="34" charset="0"/>
              </a:defRPr>
            </a:lvl1pPr>
          </a:lstStyle>
          <a:p>
            <a:pPr lvl="0"/>
            <a:r>
              <a:rPr lang="fr-FR" dirty="0" err="1"/>
              <a:t>Title</a:t>
            </a:r>
            <a:r>
              <a:rPr lang="fr-FR" dirty="0"/>
              <a:t> of </a:t>
            </a:r>
            <a:r>
              <a:rPr lang="fr-FR" dirty="0" err="1"/>
              <a:t>chapter</a:t>
            </a:r>
            <a:r>
              <a:rPr lang="fr-FR" dirty="0"/>
              <a:t> 1</a:t>
            </a:r>
          </a:p>
        </p:txBody>
      </p:sp>
      <p:sp>
        <p:nvSpPr>
          <p:cNvPr id="7" name="Titre 1">
            <a:extLst>
              <a:ext uri="{FF2B5EF4-FFF2-40B4-BE49-F238E27FC236}">
                <a16:creationId xmlns:a16="http://schemas.microsoft.com/office/drawing/2014/main" id="{AC175F58-6D71-405E-9B31-FF864FDED3BB}"/>
              </a:ext>
            </a:extLst>
          </p:cNvPr>
          <p:cNvSpPr>
            <a:spLocks noGrp="1"/>
          </p:cNvSpPr>
          <p:nvPr>
            <p:ph type="title" hasCustomPrompt="1"/>
          </p:nvPr>
        </p:nvSpPr>
        <p:spPr>
          <a:xfrm>
            <a:off x="550863" y="561069"/>
            <a:ext cx="11093882" cy="773210"/>
          </a:xfrm>
          <a:prstGeom prst="rect">
            <a:avLst/>
          </a:prstGeom>
        </p:spPr>
        <p:txBody>
          <a:bodyPr/>
          <a:lstStyle>
            <a:lvl1pPr>
              <a:defRPr>
                <a:solidFill>
                  <a:srgbClr val="00457D"/>
                </a:solidFill>
                <a:latin typeface="Arial Narrow" panose="020B0606020202030204" pitchFamily="34" charset="0"/>
              </a:defRPr>
            </a:lvl1pPr>
          </a:lstStyle>
          <a:p>
            <a:r>
              <a:rPr lang="fr-FR" dirty="0" err="1"/>
              <a:t>Chapter</a:t>
            </a:r>
            <a:r>
              <a:rPr lang="fr-FR" dirty="0"/>
              <a:t> 1</a:t>
            </a:r>
          </a:p>
        </p:txBody>
      </p:sp>
      <p:pic>
        <p:nvPicPr>
          <p:cNvPr id="4" name="Image 3" descr="Une image contenant extérieur, route, nature, montagne&#10;&#10;Description générée automatiquement">
            <a:extLst>
              <a:ext uri="{FF2B5EF4-FFF2-40B4-BE49-F238E27FC236}">
                <a16:creationId xmlns:a16="http://schemas.microsoft.com/office/drawing/2014/main" id="{E71763A9-529A-4AA7-8F99-EE27FC6D9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0863" y="3814042"/>
            <a:ext cx="11093882" cy="2243860"/>
          </a:xfrm>
          <a:prstGeom prst="rect">
            <a:avLst/>
          </a:prstGeom>
        </p:spPr>
      </p:pic>
    </p:spTree>
    <p:extLst>
      <p:ext uri="{BB962C8B-B14F-4D97-AF65-F5344CB8AC3E}">
        <p14:creationId xmlns:p14="http://schemas.microsoft.com/office/powerpoint/2010/main" val="26634017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00FB1D-7FB1-41CF-844E-1F3520F54467}"/>
              </a:ext>
            </a:extLst>
          </p:cNvPr>
          <p:cNvSpPr/>
          <p:nvPr userDrawn="1"/>
        </p:nvSpPr>
        <p:spPr>
          <a:xfrm>
            <a:off x="547253" y="297635"/>
            <a:ext cx="3620577" cy="111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43B03B26-BDC0-41C6-8DF3-C7F1E875F2C3}"/>
              </a:ext>
            </a:extLst>
          </p:cNvPr>
          <p:cNvSpPr/>
          <p:nvPr userDrawn="1"/>
        </p:nvSpPr>
        <p:spPr>
          <a:xfrm>
            <a:off x="4231178" y="294289"/>
            <a:ext cx="7413567" cy="115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D9D00"/>
              </a:solidFill>
            </a:endParaRPr>
          </a:p>
        </p:txBody>
      </p:sp>
      <p:sp>
        <p:nvSpPr>
          <p:cNvPr id="3" name="TextBox 2">
            <a:extLst>
              <a:ext uri="{FF2B5EF4-FFF2-40B4-BE49-F238E27FC236}">
                <a16:creationId xmlns:a16="http://schemas.microsoft.com/office/drawing/2014/main" id="{743101CC-40D6-058A-9BF7-F6D3E9B6F8CA}"/>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2319875823"/>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A56DE-0066-4293-9086-DAB18C1E30BB}"/>
              </a:ext>
            </a:extLst>
          </p:cNvPr>
          <p:cNvSpPr/>
          <p:nvPr userDrawn="1"/>
        </p:nvSpPr>
        <p:spPr>
          <a:xfrm>
            <a:off x="547253" y="297635"/>
            <a:ext cx="3620577" cy="111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54AD396-C640-4223-B991-EA021EE7B31D}"/>
              </a:ext>
            </a:extLst>
          </p:cNvPr>
          <p:cNvSpPr/>
          <p:nvPr userDrawn="1"/>
        </p:nvSpPr>
        <p:spPr>
          <a:xfrm>
            <a:off x="4231178" y="294289"/>
            <a:ext cx="7413567" cy="115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11D71CFA-D91E-4DEC-9100-F58C1A5438A0}"/>
              </a:ext>
            </a:extLst>
          </p:cNvPr>
          <p:cNvSpPr txBox="1"/>
          <p:nvPr userDrawn="1"/>
        </p:nvSpPr>
        <p:spPr>
          <a:xfrm>
            <a:off x="554471" y="6462209"/>
            <a:ext cx="110902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lumMod val="65000"/>
                  </a:schemeClr>
                </a:solidFill>
                <a:latin typeface="Arial Narrow" panose="020B0606020202030204" pitchFamily="34" charset="0"/>
              </a:rPr>
              <a:t>World Road Association • </a:t>
            </a:r>
            <a:r>
              <a:rPr lang="fr-FR" sz="1400" b="0" kern="1200" dirty="0">
                <a:solidFill>
                  <a:schemeClr val="bg1">
                    <a:lumMod val="65000"/>
                  </a:schemeClr>
                </a:solidFill>
                <a:latin typeface="Arial Narrow" panose="020B0606020202030204" pitchFamily="34" charset="0"/>
                <a:ea typeface="+mn-ea"/>
                <a:cs typeface="+mn-cs"/>
              </a:rPr>
              <a:t>Association mondiale de la Route </a:t>
            </a:r>
            <a:r>
              <a:rPr lang="fr-FR" sz="1400" b="0" dirty="0">
                <a:solidFill>
                  <a:schemeClr val="bg1">
                    <a:lumMod val="65000"/>
                  </a:schemeClr>
                </a:solidFill>
                <a:latin typeface="Arial Narrow" panose="020B0606020202030204" pitchFamily="34" charset="0"/>
              </a:rPr>
              <a:t>• </a:t>
            </a:r>
            <a:r>
              <a:rPr lang="es-ES" sz="1400" b="0" kern="1200" dirty="0">
                <a:solidFill>
                  <a:schemeClr val="bg1">
                    <a:lumMod val="65000"/>
                  </a:schemeClr>
                </a:solidFill>
                <a:latin typeface="Arial Narrow" panose="020B0606020202030204" pitchFamily="34" charset="0"/>
                <a:ea typeface="+mn-ea"/>
                <a:cs typeface="+mn-cs"/>
              </a:rPr>
              <a:t>Asociación Mundial de la Carretera</a:t>
            </a:r>
            <a:r>
              <a:rPr lang="fr-FR" sz="1400" b="0" kern="1200" dirty="0">
                <a:solidFill>
                  <a:schemeClr val="bg1">
                    <a:lumMod val="65000"/>
                  </a:schemeClr>
                </a:solidFill>
                <a:latin typeface="Arial Narrow" panose="020B0606020202030204" pitchFamily="34" charset="0"/>
                <a:ea typeface="+mn-ea"/>
                <a:cs typeface="+mn-cs"/>
              </a:rPr>
              <a:t> </a:t>
            </a:r>
            <a:r>
              <a:rPr lang="fr-FR" sz="1400" b="0" dirty="0">
                <a:solidFill>
                  <a:schemeClr val="bg1">
                    <a:lumMod val="65000"/>
                  </a:schemeClr>
                </a:solidFill>
                <a:latin typeface="Arial Narrow" panose="020B0606020202030204" pitchFamily="34" charset="0"/>
              </a:rPr>
              <a:t>• </a:t>
            </a:r>
            <a:r>
              <a:rPr lang="fr-FR" sz="1400" b="0" i="1" dirty="0">
                <a:solidFill>
                  <a:schemeClr val="bg1">
                    <a:lumMod val="65000"/>
                  </a:schemeClr>
                </a:solidFill>
                <a:latin typeface="Arial Narrow" panose="020B0606020202030204" pitchFamily="34" charset="0"/>
              </a:rPr>
              <a:t>www.piarc.org</a:t>
            </a:r>
          </a:p>
        </p:txBody>
      </p:sp>
      <p:pic>
        <p:nvPicPr>
          <p:cNvPr id="6" name="Image 5" descr="Une image contenant dessin, chemise&#10;&#10;Description générée automatiquement">
            <a:extLst>
              <a:ext uri="{FF2B5EF4-FFF2-40B4-BE49-F238E27FC236}">
                <a16:creationId xmlns:a16="http://schemas.microsoft.com/office/drawing/2014/main" id="{564A6A4B-9DB7-4C6E-8F7C-1E2BC036743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768857" y="6196845"/>
            <a:ext cx="1112012" cy="786236"/>
          </a:xfrm>
          <a:prstGeom prst="rect">
            <a:avLst/>
          </a:prstGeom>
        </p:spPr>
      </p:pic>
      <p:sp>
        <p:nvSpPr>
          <p:cNvPr id="3" name="TextBox 2">
            <a:extLst>
              <a:ext uri="{FF2B5EF4-FFF2-40B4-BE49-F238E27FC236}">
                <a16:creationId xmlns:a16="http://schemas.microsoft.com/office/drawing/2014/main" id="{33A7C212-7ABC-675F-A51C-C7372008CDBD}"/>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4251460545"/>
      </p:ext>
    </p:extLst>
  </p:cSld>
  <p:clrMap bg1="lt1" tx1="dk1" bg2="lt2" tx2="dk2" accent1="accent1" accent2="accent2" accent3="accent3" accent4="accent4" accent5="accent5" accent6="accent6" hlink="hlink" folHlink="folHlink"/>
  <p:sldLayoutIdLst>
    <p:sldLayoutId id="2147483701" r:id="rId1"/>
    <p:sldLayoutId id="2147483748" r:id="rId2"/>
    <p:sldLayoutId id="2147483749" r:id="rId3"/>
    <p:sldLayoutId id="2147483750" r:id="rId4"/>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D9D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D9D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D9D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3" userDrawn="1">
          <p15:clr>
            <a:srgbClr val="F26B43"/>
          </p15:clr>
        </p15:guide>
        <p15:guide id="2" orient="horz" pos="413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A56DE-0066-4293-9086-DAB18C1E30BB}"/>
              </a:ext>
            </a:extLst>
          </p:cNvPr>
          <p:cNvSpPr/>
          <p:nvPr userDrawn="1"/>
        </p:nvSpPr>
        <p:spPr>
          <a:xfrm>
            <a:off x="547253" y="297635"/>
            <a:ext cx="3620577" cy="111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54AD396-C640-4223-B991-EA021EE7B31D}"/>
              </a:ext>
            </a:extLst>
          </p:cNvPr>
          <p:cNvSpPr/>
          <p:nvPr userDrawn="1"/>
        </p:nvSpPr>
        <p:spPr>
          <a:xfrm>
            <a:off x="4231178" y="294289"/>
            <a:ext cx="7413567" cy="115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E1B15804-3C59-4CE5-B41F-C4A6DB40E9C1}"/>
              </a:ext>
            </a:extLst>
          </p:cNvPr>
          <p:cNvSpPr txBox="1"/>
          <p:nvPr userDrawn="1"/>
        </p:nvSpPr>
        <p:spPr>
          <a:xfrm>
            <a:off x="554471" y="6462209"/>
            <a:ext cx="110902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lumMod val="65000"/>
                  </a:schemeClr>
                </a:solidFill>
                <a:latin typeface="Arial Narrow" panose="020B0606020202030204" pitchFamily="34" charset="0"/>
              </a:rPr>
              <a:t>World Road Association • </a:t>
            </a:r>
            <a:r>
              <a:rPr lang="fr-FR" sz="1400" b="0" kern="1200" dirty="0">
                <a:solidFill>
                  <a:schemeClr val="bg1">
                    <a:lumMod val="65000"/>
                  </a:schemeClr>
                </a:solidFill>
                <a:latin typeface="Arial Narrow" panose="020B0606020202030204" pitchFamily="34" charset="0"/>
                <a:ea typeface="+mn-ea"/>
                <a:cs typeface="+mn-cs"/>
              </a:rPr>
              <a:t>Association mondiale de la Route </a:t>
            </a:r>
            <a:r>
              <a:rPr lang="fr-FR" sz="1400" b="0" dirty="0">
                <a:solidFill>
                  <a:schemeClr val="bg1">
                    <a:lumMod val="65000"/>
                  </a:schemeClr>
                </a:solidFill>
                <a:latin typeface="Arial Narrow" panose="020B0606020202030204" pitchFamily="34" charset="0"/>
              </a:rPr>
              <a:t>• </a:t>
            </a:r>
            <a:r>
              <a:rPr lang="es-ES" sz="1400" b="0" kern="1200" dirty="0">
                <a:solidFill>
                  <a:schemeClr val="bg1">
                    <a:lumMod val="65000"/>
                  </a:schemeClr>
                </a:solidFill>
                <a:latin typeface="Arial Narrow" panose="020B0606020202030204" pitchFamily="34" charset="0"/>
                <a:ea typeface="+mn-ea"/>
                <a:cs typeface="+mn-cs"/>
              </a:rPr>
              <a:t>Asociación Mundial de la Carretera</a:t>
            </a:r>
            <a:r>
              <a:rPr lang="fr-FR" sz="1400" b="0" kern="1200" dirty="0">
                <a:solidFill>
                  <a:schemeClr val="bg1">
                    <a:lumMod val="65000"/>
                  </a:schemeClr>
                </a:solidFill>
                <a:latin typeface="Arial Narrow" panose="020B0606020202030204" pitchFamily="34" charset="0"/>
                <a:ea typeface="+mn-ea"/>
                <a:cs typeface="+mn-cs"/>
              </a:rPr>
              <a:t> </a:t>
            </a:r>
            <a:r>
              <a:rPr lang="fr-FR" sz="1400" b="0" dirty="0">
                <a:solidFill>
                  <a:schemeClr val="bg1">
                    <a:lumMod val="65000"/>
                  </a:schemeClr>
                </a:solidFill>
                <a:latin typeface="Arial Narrow" panose="020B0606020202030204" pitchFamily="34" charset="0"/>
              </a:rPr>
              <a:t>• </a:t>
            </a:r>
            <a:r>
              <a:rPr lang="fr-FR" sz="1400" b="0" i="1" dirty="0">
                <a:solidFill>
                  <a:schemeClr val="bg1">
                    <a:lumMod val="65000"/>
                  </a:schemeClr>
                </a:solidFill>
                <a:latin typeface="Arial Narrow" panose="020B0606020202030204" pitchFamily="34" charset="0"/>
              </a:rPr>
              <a:t>www.piarc.org</a:t>
            </a:r>
          </a:p>
        </p:txBody>
      </p:sp>
      <p:pic>
        <p:nvPicPr>
          <p:cNvPr id="6" name="Image 5" descr="Une image contenant dessin, chemise&#10;&#10;Description générée automatiquement">
            <a:extLst>
              <a:ext uri="{FF2B5EF4-FFF2-40B4-BE49-F238E27FC236}">
                <a16:creationId xmlns:a16="http://schemas.microsoft.com/office/drawing/2014/main" id="{71EEACED-4FC7-4571-9ACA-7F8151F8026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768857" y="6196845"/>
            <a:ext cx="1112012" cy="786236"/>
          </a:xfrm>
          <a:prstGeom prst="rect">
            <a:avLst/>
          </a:prstGeom>
        </p:spPr>
      </p:pic>
      <p:sp>
        <p:nvSpPr>
          <p:cNvPr id="3" name="TextBox 2">
            <a:extLst>
              <a:ext uri="{FF2B5EF4-FFF2-40B4-BE49-F238E27FC236}">
                <a16:creationId xmlns:a16="http://schemas.microsoft.com/office/drawing/2014/main" id="{BE3B303F-BBE6-A855-A648-08D2DC885CDC}"/>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3978769229"/>
      </p:ext>
    </p:extLst>
  </p:cSld>
  <p:clrMap bg1="lt1" tx1="dk1" bg2="lt2" tx2="dk2" accent1="accent1" accent2="accent2" accent3="accent3" accent4="accent4" accent5="accent5" accent6="accent6" hlink="hlink" folHlink="folHlink"/>
  <p:sldLayoutIdLst>
    <p:sldLayoutId id="2147483751" r:id="rId1"/>
    <p:sldLayoutId id="2147483712" r:id="rId2"/>
    <p:sldLayoutId id="2147483752" r:id="rId3"/>
    <p:sldLayoutId id="2147483755" r:id="rId4"/>
    <p:sldLayoutId id="2147483757" r:id="rId5"/>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D9D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D9D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D9D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42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A56DE-0066-4293-9086-DAB18C1E30BB}"/>
              </a:ext>
            </a:extLst>
          </p:cNvPr>
          <p:cNvSpPr/>
          <p:nvPr userDrawn="1"/>
        </p:nvSpPr>
        <p:spPr>
          <a:xfrm>
            <a:off x="547253" y="297635"/>
            <a:ext cx="3620577" cy="111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54AD396-C640-4223-B991-EA021EE7B31D}"/>
              </a:ext>
            </a:extLst>
          </p:cNvPr>
          <p:cNvSpPr/>
          <p:nvPr userDrawn="1"/>
        </p:nvSpPr>
        <p:spPr>
          <a:xfrm>
            <a:off x="4231178" y="294289"/>
            <a:ext cx="7413567" cy="115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A0F6EAC-293B-419E-8979-A060C1AEF5C0}"/>
              </a:ext>
            </a:extLst>
          </p:cNvPr>
          <p:cNvSpPr txBox="1"/>
          <p:nvPr userDrawn="1"/>
        </p:nvSpPr>
        <p:spPr>
          <a:xfrm>
            <a:off x="554471" y="6462209"/>
            <a:ext cx="110902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dirty="0">
                <a:solidFill>
                  <a:schemeClr val="bg1">
                    <a:lumMod val="65000"/>
                  </a:schemeClr>
                </a:solidFill>
                <a:latin typeface="Arial Narrow" panose="020B0606020202030204" pitchFamily="34" charset="0"/>
              </a:rPr>
              <a:t>World Road Association • </a:t>
            </a:r>
            <a:r>
              <a:rPr lang="fr-FR" sz="1400" b="0" kern="1200" dirty="0">
                <a:solidFill>
                  <a:schemeClr val="bg1">
                    <a:lumMod val="65000"/>
                  </a:schemeClr>
                </a:solidFill>
                <a:latin typeface="Arial Narrow" panose="020B0606020202030204" pitchFamily="34" charset="0"/>
                <a:ea typeface="+mn-ea"/>
                <a:cs typeface="+mn-cs"/>
              </a:rPr>
              <a:t>Association mondiale de la Route </a:t>
            </a:r>
            <a:r>
              <a:rPr lang="fr-FR" sz="1400" b="0" dirty="0">
                <a:solidFill>
                  <a:schemeClr val="bg1">
                    <a:lumMod val="65000"/>
                  </a:schemeClr>
                </a:solidFill>
                <a:latin typeface="Arial Narrow" panose="020B0606020202030204" pitchFamily="34" charset="0"/>
              </a:rPr>
              <a:t>• </a:t>
            </a:r>
            <a:r>
              <a:rPr lang="es-ES" sz="1400" b="0" kern="1200" dirty="0">
                <a:solidFill>
                  <a:schemeClr val="bg1">
                    <a:lumMod val="65000"/>
                  </a:schemeClr>
                </a:solidFill>
                <a:latin typeface="Arial Narrow" panose="020B0606020202030204" pitchFamily="34" charset="0"/>
                <a:ea typeface="+mn-ea"/>
                <a:cs typeface="+mn-cs"/>
              </a:rPr>
              <a:t>Asociación Mundial de la Carretera</a:t>
            </a:r>
            <a:r>
              <a:rPr lang="fr-FR" sz="1400" b="0" kern="1200" dirty="0">
                <a:solidFill>
                  <a:schemeClr val="bg1">
                    <a:lumMod val="65000"/>
                  </a:schemeClr>
                </a:solidFill>
                <a:latin typeface="Arial Narrow" panose="020B0606020202030204" pitchFamily="34" charset="0"/>
                <a:ea typeface="+mn-ea"/>
                <a:cs typeface="+mn-cs"/>
              </a:rPr>
              <a:t> </a:t>
            </a:r>
            <a:r>
              <a:rPr lang="fr-FR" sz="1400" b="0" dirty="0">
                <a:solidFill>
                  <a:schemeClr val="bg1">
                    <a:lumMod val="65000"/>
                  </a:schemeClr>
                </a:solidFill>
                <a:latin typeface="Arial Narrow" panose="020B0606020202030204" pitchFamily="34" charset="0"/>
              </a:rPr>
              <a:t>• </a:t>
            </a:r>
            <a:r>
              <a:rPr lang="fr-FR" sz="1400" b="0" i="1" dirty="0">
                <a:solidFill>
                  <a:schemeClr val="bg1">
                    <a:lumMod val="65000"/>
                  </a:schemeClr>
                </a:solidFill>
                <a:latin typeface="Arial Narrow" panose="020B0606020202030204" pitchFamily="34" charset="0"/>
              </a:rPr>
              <a:t>www.piarc.org</a:t>
            </a:r>
          </a:p>
        </p:txBody>
      </p:sp>
      <p:pic>
        <p:nvPicPr>
          <p:cNvPr id="6" name="Image 5" descr="Une image contenant dessin, chemise&#10;&#10;Description générée automatiquement">
            <a:extLst>
              <a:ext uri="{FF2B5EF4-FFF2-40B4-BE49-F238E27FC236}">
                <a16:creationId xmlns:a16="http://schemas.microsoft.com/office/drawing/2014/main" id="{1CC25B36-022B-4EAD-AE28-86A5EEBE4D8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768857" y="6196845"/>
            <a:ext cx="1112012" cy="786236"/>
          </a:xfrm>
          <a:prstGeom prst="rect">
            <a:avLst/>
          </a:prstGeom>
        </p:spPr>
      </p:pic>
      <p:sp>
        <p:nvSpPr>
          <p:cNvPr id="3" name="TextBox 2">
            <a:extLst>
              <a:ext uri="{FF2B5EF4-FFF2-40B4-BE49-F238E27FC236}">
                <a16:creationId xmlns:a16="http://schemas.microsoft.com/office/drawing/2014/main" id="{F4B1E426-A078-1D2A-73C2-90FC0A62BEC8}"/>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84672790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D9D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D9D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D9D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orient="horz" pos="422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A56DE-0066-4293-9086-DAB18C1E30BB}"/>
              </a:ext>
            </a:extLst>
          </p:cNvPr>
          <p:cNvSpPr/>
          <p:nvPr userDrawn="1"/>
        </p:nvSpPr>
        <p:spPr>
          <a:xfrm>
            <a:off x="547253" y="297635"/>
            <a:ext cx="3620577" cy="111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54AD396-C640-4223-B991-EA021EE7B31D}"/>
              </a:ext>
            </a:extLst>
          </p:cNvPr>
          <p:cNvSpPr/>
          <p:nvPr userDrawn="1"/>
        </p:nvSpPr>
        <p:spPr>
          <a:xfrm>
            <a:off x="4231178" y="294289"/>
            <a:ext cx="7413567" cy="115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1603896-61A3-7C71-53DD-923107B46477}"/>
              </a:ext>
            </a:extLst>
          </p:cNvPr>
          <p:cNvSpPr txBox="1"/>
          <p:nvPr userDrawn="1">
            <p:extLst>
              <p:ext uri="{1162E1C5-73C7-4A58-AE30-91384D911F3F}">
                <p184:classification xmlns:p184="http://schemas.microsoft.com/office/powerpoint/2018/4/main" val="hdr"/>
              </p:ext>
            </p:extLst>
          </p:nvPr>
        </p:nvSpPr>
        <p:spPr>
          <a:xfrm>
            <a:off x="63500" y="63500"/>
            <a:ext cx="1054100"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 General</a:t>
            </a:r>
          </a:p>
        </p:txBody>
      </p:sp>
    </p:spTree>
    <p:extLst>
      <p:ext uri="{BB962C8B-B14F-4D97-AF65-F5344CB8AC3E}">
        <p14:creationId xmlns:p14="http://schemas.microsoft.com/office/powerpoint/2010/main" val="2878669243"/>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D9D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D9D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D9D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D9D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047D556F-B543-1D8B-B3E1-DF9500EAAF81}"/>
              </a:ext>
            </a:extLst>
          </p:cNvPr>
          <p:cNvSpPr>
            <a:spLocks noGrp="1"/>
          </p:cNvSpPr>
          <p:nvPr>
            <p:ph type="body" sz="quarter" idx="14"/>
          </p:nvPr>
        </p:nvSpPr>
        <p:spPr>
          <a:xfrm>
            <a:off x="1227733" y="4134095"/>
            <a:ext cx="9736183" cy="543235"/>
          </a:xfrm>
        </p:spPr>
        <p:txBody>
          <a:bodyPr/>
          <a:lstStyle/>
          <a:p>
            <a:pPr>
              <a:lnSpc>
                <a:spcPct val="50000"/>
              </a:lnSpc>
            </a:pPr>
            <a:r>
              <a:rPr lang="en-US" dirty="0"/>
              <a:t>Improvement</a:t>
            </a:r>
            <a:r>
              <a:rPr lang="ko-KR" altLang="en-US" dirty="0"/>
              <a:t> </a:t>
            </a:r>
            <a:r>
              <a:rPr lang="en-US" altLang="ko-KR" dirty="0"/>
              <a:t>of</a:t>
            </a:r>
            <a:r>
              <a:rPr lang="ko-KR" altLang="en-US" dirty="0"/>
              <a:t> </a:t>
            </a:r>
            <a:r>
              <a:rPr lang="en-US" altLang="ko-KR" dirty="0"/>
              <a:t>Road</a:t>
            </a:r>
            <a:r>
              <a:rPr lang="ko-KR" altLang="en-US" dirty="0"/>
              <a:t> </a:t>
            </a:r>
            <a:r>
              <a:rPr lang="en-US" altLang="ko-KR" dirty="0"/>
              <a:t>Network Resilience </a:t>
            </a:r>
          </a:p>
          <a:p>
            <a:pPr>
              <a:lnSpc>
                <a:spcPct val="50000"/>
              </a:lnSpc>
            </a:pPr>
            <a:r>
              <a:rPr lang="en-US" altLang="ko-KR" dirty="0"/>
              <a:t>“Strategies for Cost-Effective Climate Change Adaptation and Sustainable Development”</a:t>
            </a:r>
            <a:endParaRPr lang="es-ES" dirty="0"/>
          </a:p>
        </p:txBody>
      </p:sp>
      <p:sp>
        <p:nvSpPr>
          <p:cNvPr id="2" name="Espace réservé du texte 1">
            <a:extLst>
              <a:ext uri="{FF2B5EF4-FFF2-40B4-BE49-F238E27FC236}">
                <a16:creationId xmlns:a16="http://schemas.microsoft.com/office/drawing/2014/main" id="{DBA6D8FB-00DF-4A1E-B856-240D71FDBE8D}"/>
              </a:ext>
            </a:extLst>
          </p:cNvPr>
          <p:cNvSpPr>
            <a:spLocks noGrp="1"/>
          </p:cNvSpPr>
          <p:nvPr>
            <p:ph type="body" sz="quarter" idx="11"/>
          </p:nvPr>
        </p:nvSpPr>
        <p:spPr>
          <a:xfrm>
            <a:off x="2356700" y="3394308"/>
            <a:ext cx="7478247" cy="543235"/>
          </a:xfrm>
        </p:spPr>
        <p:txBody>
          <a:bodyPr/>
          <a:lstStyle/>
          <a:p>
            <a:r>
              <a:rPr lang="fr-FR" dirty="0"/>
              <a:t>Hermen C. Dabo</a:t>
            </a:r>
          </a:p>
        </p:txBody>
      </p:sp>
      <p:sp>
        <p:nvSpPr>
          <p:cNvPr id="4" name="Espace réservé du texte 3">
            <a:extLst>
              <a:ext uri="{FF2B5EF4-FFF2-40B4-BE49-F238E27FC236}">
                <a16:creationId xmlns:a16="http://schemas.microsoft.com/office/drawing/2014/main" id="{2AA40FF6-CFA7-47E8-9805-AC3D6988BD69}"/>
              </a:ext>
            </a:extLst>
          </p:cNvPr>
          <p:cNvSpPr>
            <a:spLocks noGrp="1"/>
          </p:cNvSpPr>
          <p:nvPr>
            <p:ph type="body" sz="quarter" idx="13"/>
          </p:nvPr>
        </p:nvSpPr>
        <p:spPr>
          <a:xfrm>
            <a:off x="550863" y="2311234"/>
            <a:ext cx="11090274" cy="1173257"/>
          </a:xfrm>
        </p:spPr>
        <p:txBody>
          <a:bodyPr/>
          <a:lstStyle/>
          <a:p>
            <a:r>
              <a:rPr lang="en-US" sz="2800" dirty="0"/>
              <a:t>Governance and Sustainable Financing for Road Resilience in Southern Africa: Challenges and Opportunities for Mozambique</a:t>
            </a:r>
            <a:endParaRPr lang="fr-FR" sz="2800" dirty="0"/>
          </a:p>
        </p:txBody>
      </p:sp>
      <p:sp>
        <p:nvSpPr>
          <p:cNvPr id="6" name="Espace réservé du texte 5">
            <a:extLst>
              <a:ext uri="{FF2B5EF4-FFF2-40B4-BE49-F238E27FC236}">
                <a16:creationId xmlns:a16="http://schemas.microsoft.com/office/drawing/2014/main" id="{165BB5CF-0B68-4166-A6CC-5AA2934B2333}"/>
              </a:ext>
            </a:extLst>
          </p:cNvPr>
          <p:cNvSpPr>
            <a:spLocks noGrp="1"/>
          </p:cNvSpPr>
          <p:nvPr>
            <p:ph type="body" sz="quarter" idx="15"/>
          </p:nvPr>
        </p:nvSpPr>
        <p:spPr>
          <a:xfrm>
            <a:off x="2416794" y="4677330"/>
            <a:ext cx="7358062" cy="392866"/>
          </a:xfrm>
        </p:spPr>
        <p:txBody>
          <a:bodyPr/>
          <a:lstStyle/>
          <a:p>
            <a:r>
              <a:rPr lang="fr-FR" altLang="ko-KR" dirty="0"/>
              <a:t>12-14 </a:t>
            </a:r>
            <a:r>
              <a:rPr lang="en-US" altLang="ko-KR" dirty="0"/>
              <a:t>November</a:t>
            </a:r>
            <a:r>
              <a:rPr lang="fr-FR" altLang="ko-KR" dirty="0"/>
              <a:t> 2025 / Maputo, Mozambique</a:t>
            </a:r>
          </a:p>
          <a:p>
            <a:endParaRPr lang="fr-FR" altLang="ko-KR" dirty="0"/>
          </a:p>
          <a:p>
            <a:endParaRPr lang="fr-FR" dirty="0"/>
          </a:p>
        </p:txBody>
      </p:sp>
      <p:sp>
        <p:nvSpPr>
          <p:cNvPr id="8" name="Espace réservé du texte 1">
            <a:extLst>
              <a:ext uri="{FF2B5EF4-FFF2-40B4-BE49-F238E27FC236}">
                <a16:creationId xmlns:a16="http://schemas.microsoft.com/office/drawing/2014/main" id="{6457D35F-3D3F-B14B-D876-EBCC8602BF32}"/>
              </a:ext>
            </a:extLst>
          </p:cNvPr>
          <p:cNvSpPr txBox="1">
            <a:spLocks/>
          </p:cNvSpPr>
          <p:nvPr/>
        </p:nvSpPr>
        <p:spPr>
          <a:xfrm>
            <a:off x="4245355" y="3972675"/>
            <a:ext cx="7356749" cy="5232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ED9D00"/>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99327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0E570-56E2-4F2C-C0CB-9C2312FBF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D1CA8-52BB-2CE5-E649-EB88B1E25D9A}"/>
              </a:ext>
            </a:extLst>
          </p:cNvPr>
          <p:cNvSpPr>
            <a:spLocks noGrp="1"/>
          </p:cNvSpPr>
          <p:nvPr>
            <p:ph type="title"/>
          </p:nvPr>
        </p:nvSpPr>
        <p:spPr/>
        <p:txBody>
          <a:bodyPr/>
          <a:lstStyle/>
          <a:p>
            <a:r>
              <a:rPr lang="en-US" b="0" dirty="0"/>
              <a:t>Financial Preparedness (Diversification and Sustainability)</a:t>
            </a:r>
            <a:endParaRPr lang="en-US" dirty="0"/>
          </a:p>
        </p:txBody>
      </p:sp>
      <p:sp>
        <p:nvSpPr>
          <p:cNvPr id="3" name="Content Placeholder 2">
            <a:extLst>
              <a:ext uri="{FF2B5EF4-FFF2-40B4-BE49-F238E27FC236}">
                <a16:creationId xmlns:a16="http://schemas.microsoft.com/office/drawing/2014/main" id="{6C602962-4E60-08CE-EC2B-C5E09A75FEAA}"/>
              </a:ext>
            </a:extLst>
          </p:cNvPr>
          <p:cNvSpPr>
            <a:spLocks noGrp="1"/>
          </p:cNvSpPr>
          <p:nvPr>
            <p:ph type="body" sz="quarter" idx="11"/>
          </p:nvPr>
        </p:nvSpPr>
        <p:spPr/>
        <p:txBody>
          <a:bodyPr/>
          <a:lstStyle/>
          <a:p>
            <a:r>
              <a:rPr lang="en-US" b="1" dirty="0"/>
              <a:t>Diversifying financing sources</a:t>
            </a:r>
          </a:p>
          <a:p>
            <a:r>
              <a:rPr lang="en-US" b="1" dirty="0"/>
              <a:t>Strengthen Domestic Revenue</a:t>
            </a:r>
          </a:p>
          <a:p>
            <a:r>
              <a:rPr lang="en-US" b="1" dirty="0"/>
              <a:t>Create and access Climate Finance</a:t>
            </a:r>
          </a:p>
          <a:p>
            <a:r>
              <a:rPr lang="en-US" b="1" dirty="0"/>
              <a:t>Parametric Climate Risk Insurance</a:t>
            </a:r>
          </a:p>
          <a:p>
            <a:r>
              <a:rPr lang="en-US" b="1" dirty="0"/>
              <a:t>Target PPPs for high-traffic corridors (integrate explicit climate risk provisions)</a:t>
            </a:r>
          </a:p>
          <a:p>
            <a:endParaRPr lang="en-US" b="1" dirty="0"/>
          </a:p>
        </p:txBody>
      </p:sp>
    </p:spTree>
    <p:extLst>
      <p:ext uri="{BB962C8B-B14F-4D97-AF65-F5344CB8AC3E}">
        <p14:creationId xmlns:p14="http://schemas.microsoft.com/office/powerpoint/2010/main" val="126626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0F6B-0D9F-E96B-3EF7-EED8385BAE1E}"/>
              </a:ext>
            </a:extLst>
          </p:cNvPr>
          <p:cNvSpPr>
            <a:spLocks noGrp="1"/>
          </p:cNvSpPr>
          <p:nvPr>
            <p:ph type="title"/>
          </p:nvPr>
        </p:nvSpPr>
        <p:spPr>
          <a:xfrm>
            <a:off x="550863" y="529063"/>
            <a:ext cx="6894966" cy="490845"/>
          </a:xfrm>
        </p:spPr>
        <p:txBody>
          <a:bodyPr/>
          <a:lstStyle/>
          <a:p>
            <a:r>
              <a:rPr lang="en-US" sz="2800" dirty="0"/>
              <a:t>Key Priority Actions for Climate Preparedness</a:t>
            </a:r>
          </a:p>
        </p:txBody>
      </p:sp>
      <p:graphicFrame>
        <p:nvGraphicFramePr>
          <p:cNvPr id="6" name="Diagram 5">
            <a:extLst>
              <a:ext uri="{FF2B5EF4-FFF2-40B4-BE49-F238E27FC236}">
                <a16:creationId xmlns:a16="http://schemas.microsoft.com/office/drawing/2014/main" id="{B3E6CFE5-631F-3E9E-04EB-DB0317825854}"/>
              </a:ext>
            </a:extLst>
          </p:cNvPr>
          <p:cNvGraphicFramePr/>
          <p:nvPr>
            <p:extLst>
              <p:ext uri="{D42A27DB-BD31-4B8C-83A1-F6EECF244321}">
                <p14:modId xmlns:p14="http://schemas.microsoft.com/office/powerpoint/2010/main" val="287923672"/>
              </p:ext>
            </p:extLst>
          </p:nvPr>
        </p:nvGraphicFramePr>
        <p:xfrm>
          <a:off x="445355" y="1248509"/>
          <a:ext cx="6737960" cy="4895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5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5EB6-6EC5-5E03-F733-A2227B757D3E}"/>
              </a:ext>
            </a:extLst>
          </p:cNvPr>
          <p:cNvSpPr>
            <a:spLocks noGrp="1"/>
          </p:cNvSpPr>
          <p:nvPr>
            <p:ph type="title"/>
          </p:nvPr>
        </p:nvSpPr>
        <p:spPr>
          <a:xfrm>
            <a:off x="547688" y="442987"/>
            <a:ext cx="11097491" cy="524168"/>
          </a:xfrm>
        </p:spPr>
        <p:txBody>
          <a:bodyPr/>
          <a:lstStyle/>
          <a:p>
            <a:r>
              <a:rPr lang="en-US" dirty="0"/>
              <a:t>Key take-away notes</a:t>
            </a:r>
          </a:p>
        </p:txBody>
      </p:sp>
      <p:sp>
        <p:nvSpPr>
          <p:cNvPr id="3" name="Content Placeholder 2">
            <a:extLst>
              <a:ext uri="{FF2B5EF4-FFF2-40B4-BE49-F238E27FC236}">
                <a16:creationId xmlns:a16="http://schemas.microsoft.com/office/drawing/2014/main" id="{8F4E4092-B885-EDDF-DABE-69CCACFEDCDD}"/>
              </a:ext>
            </a:extLst>
          </p:cNvPr>
          <p:cNvSpPr>
            <a:spLocks noGrp="1"/>
          </p:cNvSpPr>
          <p:nvPr>
            <p:ph sz="quarter" idx="15"/>
          </p:nvPr>
        </p:nvSpPr>
        <p:spPr>
          <a:xfrm>
            <a:off x="547688" y="1345223"/>
            <a:ext cx="11093450" cy="4870939"/>
          </a:xfrm>
        </p:spPr>
        <p:txBody>
          <a:bodyPr/>
          <a:lstStyle/>
          <a:p>
            <a:pPr>
              <a:lnSpc>
                <a:spcPct val="114000"/>
              </a:lnSpc>
            </a:pPr>
            <a:r>
              <a:rPr lang="en-US" sz="2600" dirty="0"/>
              <a:t>Road resilience is a complex challenge combining climate vulnerability, governance capacity, and financial gaps</a:t>
            </a:r>
          </a:p>
          <a:p>
            <a:pPr>
              <a:lnSpc>
                <a:spcPct val="114000"/>
              </a:lnSpc>
            </a:pPr>
            <a:r>
              <a:rPr lang="en-US" sz="2600" dirty="0"/>
              <a:t>Continued reliance on reactive approaches would only deepen backlogs and costs</a:t>
            </a:r>
          </a:p>
          <a:p>
            <a:pPr>
              <a:lnSpc>
                <a:spcPct val="114000"/>
              </a:lnSpc>
            </a:pPr>
            <a:r>
              <a:rPr lang="en-US" sz="2600" dirty="0"/>
              <a:t>Digital tools enable low-cost asset monitoring.</a:t>
            </a:r>
          </a:p>
          <a:p>
            <a:pPr>
              <a:lnSpc>
                <a:spcPct val="114000"/>
              </a:lnSpc>
            </a:pPr>
            <a:r>
              <a:rPr lang="en-US" sz="2600" dirty="0"/>
              <a:t>Climate finance and parametric insurance help close funding gaps.</a:t>
            </a:r>
          </a:p>
          <a:p>
            <a:pPr>
              <a:lnSpc>
                <a:spcPct val="114000"/>
              </a:lnSpc>
            </a:pPr>
            <a:r>
              <a:rPr lang="en-US" sz="2600" dirty="0"/>
              <a:t>Regional examples (Tanzania, South Africa) show that reforms can deliver results.</a:t>
            </a:r>
          </a:p>
          <a:p>
            <a:pPr>
              <a:lnSpc>
                <a:spcPct val="114000"/>
              </a:lnSpc>
            </a:pPr>
            <a:r>
              <a:rPr lang="en-US" sz="2600" dirty="0"/>
              <a:t>Technical Integration, Institutional Governance, and Financial Sustainability.</a:t>
            </a:r>
          </a:p>
          <a:p>
            <a:pPr>
              <a:lnSpc>
                <a:spcPct val="114000"/>
              </a:lnSpc>
            </a:pPr>
            <a:r>
              <a:rPr lang="en-US" sz="2600" dirty="0"/>
              <a:t>Proactive and strategic planning, performs significantly better than reactive responses.</a:t>
            </a:r>
          </a:p>
        </p:txBody>
      </p:sp>
    </p:spTree>
    <p:extLst>
      <p:ext uri="{BB962C8B-B14F-4D97-AF65-F5344CB8AC3E}">
        <p14:creationId xmlns:p14="http://schemas.microsoft.com/office/powerpoint/2010/main" val="308773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044FA4-897E-E588-4202-73C3D5A53418}"/>
              </a:ext>
            </a:extLst>
          </p:cNvPr>
          <p:cNvSpPr>
            <a:spLocks noGrp="1"/>
          </p:cNvSpPr>
          <p:nvPr>
            <p:ph type="body" sz="quarter" idx="11"/>
          </p:nvPr>
        </p:nvSpPr>
        <p:spPr/>
        <p:txBody>
          <a:bodyPr/>
          <a:lstStyle/>
          <a:p>
            <a:pPr algn="ctr"/>
            <a:r>
              <a:rPr lang="en-US" sz="4000" dirty="0">
                <a:solidFill>
                  <a:schemeClr val="tx1"/>
                </a:solidFill>
              </a:rPr>
              <a:t>We don’t build resilience on individuals; we build it on institutions and long-term policy. Political cycles are temporary, resilience is not.</a:t>
            </a:r>
          </a:p>
        </p:txBody>
      </p:sp>
    </p:spTree>
    <p:extLst>
      <p:ext uri="{BB962C8B-B14F-4D97-AF65-F5344CB8AC3E}">
        <p14:creationId xmlns:p14="http://schemas.microsoft.com/office/powerpoint/2010/main" val="43181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F68DE-17B3-47EF-A502-673ACCA2E5E8}"/>
              </a:ext>
            </a:extLst>
          </p:cNvPr>
          <p:cNvSpPr>
            <a:spLocks noGrp="1"/>
          </p:cNvSpPr>
          <p:nvPr>
            <p:ph type="title"/>
          </p:nvPr>
        </p:nvSpPr>
        <p:spPr/>
        <p:txBody>
          <a:bodyPr/>
          <a:lstStyle/>
          <a:p>
            <a:r>
              <a:rPr lang="en-US" dirty="0"/>
              <a:t>Thank you for your attention!</a:t>
            </a:r>
          </a:p>
        </p:txBody>
      </p:sp>
      <p:sp>
        <p:nvSpPr>
          <p:cNvPr id="3" name="Espace réservé du texte 2">
            <a:extLst>
              <a:ext uri="{FF2B5EF4-FFF2-40B4-BE49-F238E27FC236}">
                <a16:creationId xmlns:a16="http://schemas.microsoft.com/office/drawing/2014/main" id="{25F60553-12C5-447A-B205-173CD50FEEC9}"/>
              </a:ext>
            </a:extLst>
          </p:cNvPr>
          <p:cNvSpPr>
            <a:spLocks noGrp="1"/>
          </p:cNvSpPr>
          <p:nvPr>
            <p:ph type="body" sz="quarter" idx="13"/>
          </p:nvPr>
        </p:nvSpPr>
        <p:spPr/>
        <p:txBody>
          <a:bodyPr/>
          <a:lstStyle/>
          <a:p>
            <a:r>
              <a:rPr lang="pt-PT" dirty="0"/>
              <a:t>Hermen C. Dabo</a:t>
            </a:r>
            <a:endParaRPr lang="en-US" dirty="0"/>
          </a:p>
        </p:txBody>
      </p:sp>
      <p:sp>
        <p:nvSpPr>
          <p:cNvPr id="4" name="Espace réservé du texte 3">
            <a:extLst>
              <a:ext uri="{FF2B5EF4-FFF2-40B4-BE49-F238E27FC236}">
                <a16:creationId xmlns:a16="http://schemas.microsoft.com/office/drawing/2014/main" id="{6D91A134-D00E-44EB-9052-231CC4C5CEBE}"/>
              </a:ext>
            </a:extLst>
          </p:cNvPr>
          <p:cNvSpPr>
            <a:spLocks noGrp="1"/>
          </p:cNvSpPr>
          <p:nvPr>
            <p:ph type="body" sz="quarter" idx="14"/>
          </p:nvPr>
        </p:nvSpPr>
        <p:spPr>
          <a:xfrm>
            <a:off x="3821853" y="2983447"/>
            <a:ext cx="4319067" cy="428865"/>
          </a:xfrm>
        </p:spPr>
        <p:txBody>
          <a:bodyPr/>
          <a:lstStyle/>
          <a:p>
            <a:r>
              <a:rPr lang="pt-PT" dirty="0"/>
              <a:t>hermencdabo@gmail.com</a:t>
            </a:r>
            <a:endParaRPr lang="en-US" dirty="0"/>
          </a:p>
        </p:txBody>
      </p:sp>
      <p:sp>
        <p:nvSpPr>
          <p:cNvPr id="6" name="Espace réservé du texte 2">
            <a:extLst>
              <a:ext uri="{FF2B5EF4-FFF2-40B4-BE49-F238E27FC236}">
                <a16:creationId xmlns:a16="http://schemas.microsoft.com/office/drawing/2014/main" id="{59CB4548-711A-4621-B5C7-3C22CC479E37}"/>
              </a:ext>
            </a:extLst>
          </p:cNvPr>
          <p:cNvSpPr>
            <a:spLocks noGrp="1"/>
          </p:cNvSpPr>
          <p:nvPr>
            <p:ph type="body" sz="quarter" idx="12"/>
          </p:nvPr>
        </p:nvSpPr>
        <p:spPr>
          <a:xfrm>
            <a:off x="3823451" y="2400867"/>
            <a:ext cx="4538033" cy="543235"/>
          </a:xfrm>
        </p:spPr>
        <p:txBody>
          <a:bodyPr/>
          <a:lstStyle/>
          <a:p>
            <a:r>
              <a:rPr lang="pt-PT" sz="2000" dirty="0"/>
              <a:t>Lecturer &amp; Researcher – ISUTC, Mozambique</a:t>
            </a:r>
            <a:endParaRPr lang="en-US" sz="2000" dirty="0"/>
          </a:p>
        </p:txBody>
      </p:sp>
      <p:sp>
        <p:nvSpPr>
          <p:cNvPr id="8" name="Text Placeholder 7">
            <a:extLst>
              <a:ext uri="{FF2B5EF4-FFF2-40B4-BE49-F238E27FC236}">
                <a16:creationId xmlns:a16="http://schemas.microsoft.com/office/drawing/2014/main" id="{3656A139-4487-7040-07A7-7EF30E82F84D}"/>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47184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2753-434A-704F-B98C-8AFB3EAF7EC6}"/>
              </a:ext>
            </a:extLst>
          </p:cNvPr>
          <p:cNvSpPr>
            <a:spLocks noGrp="1"/>
          </p:cNvSpPr>
          <p:nvPr>
            <p:ph type="title"/>
          </p:nvPr>
        </p:nvSpPr>
        <p:spPr>
          <a:xfrm>
            <a:off x="547254" y="607075"/>
            <a:ext cx="11097491" cy="564779"/>
          </a:xfrm>
        </p:spPr>
        <p:txBody>
          <a:bodyPr/>
          <a:lstStyle/>
          <a:p>
            <a:r>
              <a:rPr lang="pt-PT" dirty="0"/>
              <a:t>Why care for climate resillience?</a:t>
            </a:r>
            <a:endParaRPr lang="en-US" dirty="0"/>
          </a:p>
        </p:txBody>
      </p:sp>
      <p:sp>
        <p:nvSpPr>
          <p:cNvPr id="3" name="Content Placeholder 2">
            <a:extLst>
              <a:ext uri="{FF2B5EF4-FFF2-40B4-BE49-F238E27FC236}">
                <a16:creationId xmlns:a16="http://schemas.microsoft.com/office/drawing/2014/main" id="{A2FF08DF-7AFB-74AB-6425-3D179C7047B1}"/>
              </a:ext>
            </a:extLst>
          </p:cNvPr>
          <p:cNvSpPr>
            <a:spLocks noGrp="1"/>
          </p:cNvSpPr>
          <p:nvPr>
            <p:ph sz="quarter" idx="15"/>
          </p:nvPr>
        </p:nvSpPr>
        <p:spPr>
          <a:xfrm>
            <a:off x="547254" y="1406324"/>
            <a:ext cx="6211927" cy="4045352"/>
          </a:xfrm>
        </p:spPr>
        <p:txBody>
          <a:bodyPr/>
          <a:lstStyle/>
          <a:p>
            <a:pPr marL="228600" lvl="1">
              <a:spcBef>
                <a:spcPts val="1000"/>
              </a:spcBef>
              <a:buFont typeface="Wingdings" panose="05000000000000000000" pitchFamily="2" charset="2"/>
              <a:buChar char="§"/>
            </a:pPr>
            <a:r>
              <a:rPr lang="en-US" b="1" dirty="0">
                <a:latin typeface="Arial Narrow"/>
              </a:rPr>
              <a:t>Climate change may add $130M–$1.5B to transport costs by 2050</a:t>
            </a:r>
          </a:p>
          <a:p>
            <a:pPr marL="228600" lvl="1">
              <a:spcBef>
                <a:spcPts val="1000"/>
              </a:spcBef>
              <a:buFont typeface="Wingdings" panose="05000000000000000000" pitchFamily="2" charset="2"/>
              <a:buChar char="§"/>
            </a:pPr>
            <a:r>
              <a:rPr lang="en-US" b="1" dirty="0">
                <a:latin typeface="Arial Narrow"/>
              </a:rPr>
              <a:t>Recent cyclones already caused $3B+ in damage</a:t>
            </a:r>
          </a:p>
          <a:p>
            <a:pPr marL="228600" lvl="1">
              <a:spcBef>
                <a:spcPts val="1000"/>
              </a:spcBef>
              <a:buFont typeface="Wingdings" panose="05000000000000000000" pitchFamily="2" charset="2"/>
              <a:buChar char="§"/>
            </a:pPr>
            <a:r>
              <a:rPr lang="en-GB" b="1" dirty="0">
                <a:latin typeface="Arial Narrow"/>
              </a:rPr>
              <a:t>Climate Vulnerability </a:t>
            </a:r>
          </a:p>
          <a:p>
            <a:pPr marL="228600" lvl="1">
              <a:spcBef>
                <a:spcPts val="1000"/>
              </a:spcBef>
              <a:buFont typeface="Wingdings" panose="05000000000000000000" pitchFamily="2" charset="2"/>
              <a:buChar char="§"/>
            </a:pPr>
            <a:r>
              <a:rPr lang="en-US" b="1" dirty="0">
                <a:latin typeface="Arial Narrow"/>
              </a:rPr>
              <a:t>Temperature increases of 1.4 to 3.0°C by 2060 and more intense, concentrated rainfall</a:t>
            </a:r>
            <a:endParaRPr lang="en-GB" b="1" dirty="0">
              <a:latin typeface="Arial Narrow"/>
            </a:endParaRPr>
          </a:p>
          <a:p>
            <a:pPr marL="228600" lvl="1">
              <a:spcBef>
                <a:spcPts val="1000"/>
              </a:spcBef>
              <a:buFont typeface="Wingdings" panose="05000000000000000000" pitchFamily="2" charset="2"/>
              <a:buChar char="§"/>
            </a:pPr>
            <a:r>
              <a:rPr lang="en-US" b="1" dirty="0"/>
              <a:t>Droughts, cyclones, and floods</a:t>
            </a:r>
          </a:p>
          <a:p>
            <a:pPr marL="228600" lvl="1">
              <a:spcBef>
                <a:spcPts val="1000"/>
              </a:spcBef>
              <a:buFont typeface="Wingdings" panose="05000000000000000000" pitchFamily="2" charset="2"/>
              <a:buChar char="§"/>
            </a:pPr>
            <a:r>
              <a:rPr lang="en-US" b="1" dirty="0">
                <a:latin typeface="Arial Narrow"/>
              </a:rPr>
              <a:t>Mozambique now averages 1.5 tropical cyclones annually</a:t>
            </a:r>
          </a:p>
        </p:txBody>
      </p:sp>
      <p:pic>
        <p:nvPicPr>
          <p:cNvPr id="7" name="Picture 6">
            <a:extLst>
              <a:ext uri="{FF2B5EF4-FFF2-40B4-BE49-F238E27FC236}">
                <a16:creationId xmlns:a16="http://schemas.microsoft.com/office/drawing/2014/main" id="{93DDD6DE-C783-7417-5DB6-1C656C7EE01B}"/>
              </a:ext>
            </a:extLst>
          </p:cNvPr>
          <p:cNvPicPr>
            <a:picLocks noChangeAspect="1"/>
          </p:cNvPicPr>
          <p:nvPr/>
        </p:nvPicPr>
        <p:blipFill>
          <a:blip r:embed="rId3">
            <a:extLst>
              <a:ext uri="{28A0092B-C50C-407E-A947-70E740481C1C}">
                <a14:useLocalDpi xmlns:a14="http://schemas.microsoft.com/office/drawing/2010/main" val="0"/>
              </a:ext>
            </a:extLst>
          </a:blip>
          <a:srcRect b="1660"/>
          <a:stretch>
            <a:fillRect/>
          </a:stretch>
        </p:blipFill>
        <p:spPr>
          <a:xfrm>
            <a:off x="7678111" y="773112"/>
            <a:ext cx="3963027" cy="5059835"/>
          </a:xfrm>
          <a:prstGeom prst="rect">
            <a:avLst/>
          </a:prstGeom>
        </p:spPr>
      </p:pic>
    </p:spTree>
    <p:extLst>
      <p:ext uri="{BB962C8B-B14F-4D97-AF65-F5344CB8AC3E}">
        <p14:creationId xmlns:p14="http://schemas.microsoft.com/office/powerpoint/2010/main" val="56488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AD7CC-975B-C699-7E42-F4FA8F2EE84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A4C77D5-9DD6-E8FF-D933-51CAD6335E08}"/>
              </a:ext>
            </a:extLst>
          </p:cNvPr>
          <p:cNvSpPr>
            <a:spLocks noGrp="1"/>
          </p:cNvSpPr>
          <p:nvPr>
            <p:ph type="title"/>
          </p:nvPr>
        </p:nvSpPr>
        <p:spPr>
          <a:xfrm>
            <a:off x="353824" y="360087"/>
            <a:ext cx="11097491" cy="533932"/>
          </a:xfrm>
        </p:spPr>
        <p:txBody>
          <a:bodyPr/>
          <a:lstStyle/>
          <a:p>
            <a:r>
              <a:rPr lang="en-US" sz="3200" dirty="0">
                <a:solidFill>
                  <a:srgbClr val="ED9D00"/>
                </a:solidFill>
              </a:rPr>
              <a:t> </a:t>
            </a:r>
            <a:r>
              <a:rPr lang="en-US" sz="3200" dirty="0"/>
              <a:t>Why We Cannot Afford to Ignore Climate Resilience</a:t>
            </a:r>
            <a:endParaRPr lang="en-US" sz="3200" dirty="0">
              <a:solidFill>
                <a:srgbClr val="ED9D00"/>
              </a:solidFill>
            </a:endParaRPr>
          </a:p>
        </p:txBody>
      </p:sp>
      <p:sp>
        <p:nvSpPr>
          <p:cNvPr id="4" name="Espace réservé du contenu 3">
            <a:extLst>
              <a:ext uri="{FF2B5EF4-FFF2-40B4-BE49-F238E27FC236}">
                <a16:creationId xmlns:a16="http://schemas.microsoft.com/office/drawing/2014/main" id="{521A2CFC-075F-8F08-2E0C-B99A94F610D4}"/>
              </a:ext>
            </a:extLst>
          </p:cNvPr>
          <p:cNvSpPr>
            <a:spLocks noGrp="1"/>
          </p:cNvSpPr>
          <p:nvPr>
            <p:ph sz="quarter" idx="15"/>
          </p:nvPr>
        </p:nvSpPr>
        <p:spPr>
          <a:xfrm>
            <a:off x="551295" y="1204093"/>
            <a:ext cx="11093450" cy="5131075"/>
          </a:xfrm>
        </p:spPr>
        <p:txBody>
          <a:bodyPr/>
          <a:lstStyle/>
          <a:p>
            <a:pPr marL="685800" lvl="2">
              <a:spcBef>
                <a:spcPts val="1000"/>
              </a:spcBef>
              <a:buFont typeface="Wingdings" panose="05000000000000000000" pitchFamily="2" charset="2"/>
              <a:buChar char="§"/>
            </a:pPr>
            <a:endParaRPr lang="en-GB" sz="2400" b="1" dirty="0">
              <a:latin typeface="Arial Narrow"/>
            </a:endParaRPr>
          </a:p>
          <a:p>
            <a:pPr marL="228600" lvl="1">
              <a:spcBef>
                <a:spcPts val="1000"/>
              </a:spcBef>
              <a:buFont typeface="Wingdings" panose="05000000000000000000" pitchFamily="2" charset="2"/>
              <a:buChar char="§"/>
            </a:pPr>
            <a:endParaRPr lang="fr-FR" sz="2800" b="1" dirty="0">
              <a:latin typeface="Arial Narrow"/>
            </a:endParaRPr>
          </a:p>
        </p:txBody>
      </p:sp>
      <p:sp>
        <p:nvSpPr>
          <p:cNvPr id="6" name="TextBox 5">
            <a:extLst>
              <a:ext uri="{FF2B5EF4-FFF2-40B4-BE49-F238E27FC236}">
                <a16:creationId xmlns:a16="http://schemas.microsoft.com/office/drawing/2014/main" id="{6B6C1DB9-6B4B-BB92-4900-D94BC31870AF}"/>
              </a:ext>
            </a:extLst>
          </p:cNvPr>
          <p:cNvSpPr txBox="1"/>
          <p:nvPr/>
        </p:nvSpPr>
        <p:spPr>
          <a:xfrm>
            <a:off x="445788" y="798576"/>
            <a:ext cx="6106258" cy="381771"/>
          </a:xfrm>
          <a:prstGeom prst="rect">
            <a:avLst/>
          </a:prstGeom>
          <a:noFill/>
        </p:spPr>
        <p:txBody>
          <a:bodyPr wrap="square">
            <a:spAutoFit/>
          </a:bodyPr>
          <a:lstStyle/>
          <a:p>
            <a:pPr lvl="0" algn="just">
              <a:lnSpc>
                <a:spcPct val="114000"/>
              </a:lnSpc>
            </a:pPr>
            <a:r>
              <a:rPr lang="pt-PT" sz="1800" b="1" dirty="0">
                <a:solidFill>
                  <a:schemeClr val="accent2"/>
                </a:solidFill>
              </a:rPr>
              <a:t>High Vulnerability to climate changes </a:t>
            </a:r>
            <a:endParaRPr lang="en-US" sz="1800" b="1" dirty="0">
              <a:solidFill>
                <a:schemeClr val="accent2"/>
              </a:solidFill>
            </a:endParaRPr>
          </a:p>
        </p:txBody>
      </p:sp>
      <p:pic>
        <p:nvPicPr>
          <p:cNvPr id="10" name="Picture 9">
            <a:extLst>
              <a:ext uri="{FF2B5EF4-FFF2-40B4-BE49-F238E27FC236}">
                <a16:creationId xmlns:a16="http://schemas.microsoft.com/office/drawing/2014/main" id="{0251FBE6-4ACF-B54C-04B7-CCF82973A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15" y="1394977"/>
            <a:ext cx="5277727" cy="3379245"/>
          </a:xfrm>
          <a:prstGeom prst="rect">
            <a:avLst/>
          </a:prstGeom>
        </p:spPr>
      </p:pic>
      <p:sp>
        <p:nvSpPr>
          <p:cNvPr id="12" name="TextBox 11">
            <a:extLst>
              <a:ext uri="{FF2B5EF4-FFF2-40B4-BE49-F238E27FC236}">
                <a16:creationId xmlns:a16="http://schemas.microsoft.com/office/drawing/2014/main" id="{F80AF474-4AC5-3CE4-0AB7-6A52C6668A64}"/>
              </a:ext>
            </a:extLst>
          </p:cNvPr>
          <p:cNvSpPr txBox="1"/>
          <p:nvPr/>
        </p:nvSpPr>
        <p:spPr>
          <a:xfrm>
            <a:off x="1696919" y="4869665"/>
            <a:ext cx="3294918" cy="369332"/>
          </a:xfrm>
          <a:prstGeom prst="rect">
            <a:avLst/>
          </a:prstGeom>
          <a:noFill/>
        </p:spPr>
        <p:txBody>
          <a:bodyPr wrap="square">
            <a:spAutoFit/>
          </a:bodyPr>
          <a:lstStyle/>
          <a:p>
            <a:r>
              <a:rPr lang="en-US" dirty="0"/>
              <a:t>Flood &amp; Climate Exposure</a:t>
            </a:r>
          </a:p>
        </p:txBody>
      </p:sp>
      <p:sp>
        <p:nvSpPr>
          <p:cNvPr id="14" name="TextBox 13">
            <a:extLst>
              <a:ext uri="{FF2B5EF4-FFF2-40B4-BE49-F238E27FC236}">
                <a16:creationId xmlns:a16="http://schemas.microsoft.com/office/drawing/2014/main" id="{E2F51CA6-1EDC-2EC0-309D-2AD93682D1A6}"/>
              </a:ext>
            </a:extLst>
          </p:cNvPr>
          <p:cNvSpPr txBox="1"/>
          <p:nvPr/>
        </p:nvSpPr>
        <p:spPr>
          <a:xfrm>
            <a:off x="6657553" y="4869665"/>
            <a:ext cx="6106258" cy="369332"/>
          </a:xfrm>
          <a:prstGeom prst="rect">
            <a:avLst/>
          </a:prstGeom>
          <a:noFill/>
        </p:spPr>
        <p:txBody>
          <a:bodyPr wrap="square">
            <a:spAutoFit/>
          </a:bodyPr>
          <a:lstStyle/>
          <a:p>
            <a:r>
              <a:rPr lang="en-US" dirty="0"/>
              <a:t>Maintenance &amp; Degradation Pressures</a:t>
            </a:r>
          </a:p>
        </p:txBody>
      </p:sp>
      <p:pic>
        <p:nvPicPr>
          <p:cNvPr id="16" name="Picture 15">
            <a:extLst>
              <a:ext uri="{FF2B5EF4-FFF2-40B4-BE49-F238E27FC236}">
                <a16:creationId xmlns:a16="http://schemas.microsoft.com/office/drawing/2014/main" id="{C9944333-E511-7F56-EB0D-4CC1D240A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760" y="1394976"/>
            <a:ext cx="5062109" cy="3379245"/>
          </a:xfrm>
          <a:prstGeom prst="rect">
            <a:avLst/>
          </a:prstGeom>
        </p:spPr>
      </p:pic>
    </p:spTree>
    <p:extLst>
      <p:ext uri="{BB962C8B-B14F-4D97-AF65-F5344CB8AC3E}">
        <p14:creationId xmlns:p14="http://schemas.microsoft.com/office/powerpoint/2010/main" val="206327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DA552-BF22-6201-0E9F-98EB4E45E2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3BD7EA-0ECA-C763-B1A5-0C0B1A839A7D}"/>
              </a:ext>
            </a:extLst>
          </p:cNvPr>
          <p:cNvSpPr>
            <a:spLocks noGrp="1"/>
          </p:cNvSpPr>
          <p:nvPr>
            <p:ph type="title"/>
          </p:nvPr>
        </p:nvSpPr>
        <p:spPr>
          <a:xfrm>
            <a:off x="353824" y="360087"/>
            <a:ext cx="11097491" cy="533932"/>
          </a:xfrm>
        </p:spPr>
        <p:txBody>
          <a:bodyPr/>
          <a:lstStyle/>
          <a:p>
            <a:r>
              <a:rPr lang="en-US" sz="3200" dirty="0"/>
              <a:t> Interconnected Challenges</a:t>
            </a:r>
          </a:p>
        </p:txBody>
      </p:sp>
      <p:sp>
        <p:nvSpPr>
          <p:cNvPr id="4" name="Espace réservé du contenu 3">
            <a:extLst>
              <a:ext uri="{FF2B5EF4-FFF2-40B4-BE49-F238E27FC236}">
                <a16:creationId xmlns:a16="http://schemas.microsoft.com/office/drawing/2014/main" id="{D99FE5A4-F251-71C9-AFE7-F8796F3C4198}"/>
              </a:ext>
            </a:extLst>
          </p:cNvPr>
          <p:cNvSpPr>
            <a:spLocks noGrp="1"/>
          </p:cNvSpPr>
          <p:nvPr>
            <p:ph sz="quarter" idx="15"/>
          </p:nvPr>
        </p:nvSpPr>
        <p:spPr>
          <a:xfrm>
            <a:off x="551295" y="1204093"/>
            <a:ext cx="11093450" cy="5131075"/>
          </a:xfrm>
        </p:spPr>
        <p:txBody>
          <a:bodyPr/>
          <a:lstStyle/>
          <a:p>
            <a:pPr marL="685800" lvl="2">
              <a:spcBef>
                <a:spcPts val="1000"/>
              </a:spcBef>
              <a:buFont typeface="Wingdings" panose="05000000000000000000" pitchFamily="2" charset="2"/>
              <a:buChar char="§"/>
            </a:pPr>
            <a:endParaRPr lang="en-GB" sz="2400" b="1" dirty="0">
              <a:latin typeface="Arial Narrow"/>
            </a:endParaRPr>
          </a:p>
          <a:p>
            <a:pPr marL="228600" lvl="1">
              <a:spcBef>
                <a:spcPts val="1000"/>
              </a:spcBef>
              <a:buFont typeface="Wingdings" panose="05000000000000000000" pitchFamily="2" charset="2"/>
              <a:buChar char="§"/>
            </a:pPr>
            <a:endParaRPr lang="fr-FR" sz="2800" b="1" dirty="0">
              <a:latin typeface="Arial Narrow"/>
            </a:endParaRPr>
          </a:p>
        </p:txBody>
      </p:sp>
      <p:sp>
        <p:nvSpPr>
          <p:cNvPr id="6" name="TextBox 5">
            <a:extLst>
              <a:ext uri="{FF2B5EF4-FFF2-40B4-BE49-F238E27FC236}">
                <a16:creationId xmlns:a16="http://schemas.microsoft.com/office/drawing/2014/main" id="{49E33BE5-DC08-5A9E-52F6-317D8BE22258}"/>
              </a:ext>
            </a:extLst>
          </p:cNvPr>
          <p:cNvSpPr txBox="1"/>
          <p:nvPr/>
        </p:nvSpPr>
        <p:spPr>
          <a:xfrm>
            <a:off x="445787" y="740383"/>
            <a:ext cx="6106258" cy="381771"/>
          </a:xfrm>
          <a:prstGeom prst="rect">
            <a:avLst/>
          </a:prstGeom>
          <a:noFill/>
        </p:spPr>
        <p:txBody>
          <a:bodyPr wrap="square">
            <a:spAutoFit/>
          </a:bodyPr>
          <a:lstStyle/>
          <a:p>
            <a:pPr lvl="0" algn="just">
              <a:lnSpc>
                <a:spcPct val="114000"/>
              </a:lnSpc>
            </a:pPr>
            <a:r>
              <a:rPr lang="pt-PT" sz="1800" b="1" dirty="0">
                <a:solidFill>
                  <a:schemeClr val="accent2"/>
                </a:solidFill>
              </a:rPr>
              <a:t>High Vulnerability to climate changes </a:t>
            </a:r>
            <a:endParaRPr lang="en-US" sz="1800" b="1" dirty="0">
              <a:solidFill>
                <a:schemeClr val="accent2"/>
              </a:solidFill>
            </a:endParaRPr>
          </a:p>
        </p:txBody>
      </p:sp>
      <p:pic>
        <p:nvPicPr>
          <p:cNvPr id="3" name="Picture 2">
            <a:extLst>
              <a:ext uri="{FF2B5EF4-FFF2-40B4-BE49-F238E27FC236}">
                <a16:creationId xmlns:a16="http://schemas.microsoft.com/office/drawing/2014/main" id="{9596613F-9B92-7799-1A67-20512DF67228}"/>
              </a:ext>
            </a:extLst>
          </p:cNvPr>
          <p:cNvPicPr>
            <a:picLocks noChangeAspect="1"/>
          </p:cNvPicPr>
          <p:nvPr/>
        </p:nvPicPr>
        <p:blipFill>
          <a:blip r:embed="rId3">
            <a:extLst>
              <a:ext uri="{28A0092B-C50C-407E-A947-70E740481C1C}">
                <a14:useLocalDpi xmlns:a14="http://schemas.microsoft.com/office/drawing/2010/main" val="0"/>
              </a:ext>
            </a:extLst>
          </a:blip>
          <a:srcRect t="12806" b="21282"/>
          <a:stretch>
            <a:fillRect/>
          </a:stretch>
        </p:blipFill>
        <p:spPr>
          <a:xfrm>
            <a:off x="923526" y="1761972"/>
            <a:ext cx="4979043" cy="2871574"/>
          </a:xfrm>
          <a:prstGeom prst="rect">
            <a:avLst/>
          </a:prstGeom>
        </p:spPr>
      </p:pic>
      <p:sp>
        <p:nvSpPr>
          <p:cNvPr id="7" name="TextBox 6">
            <a:extLst>
              <a:ext uri="{FF2B5EF4-FFF2-40B4-BE49-F238E27FC236}">
                <a16:creationId xmlns:a16="http://schemas.microsoft.com/office/drawing/2014/main" id="{479807E1-D205-F3D5-1435-DF91A8B15E5F}"/>
              </a:ext>
            </a:extLst>
          </p:cNvPr>
          <p:cNvSpPr txBox="1"/>
          <p:nvPr/>
        </p:nvSpPr>
        <p:spPr>
          <a:xfrm>
            <a:off x="4448541" y="5006759"/>
            <a:ext cx="3294918" cy="369332"/>
          </a:xfrm>
          <a:prstGeom prst="rect">
            <a:avLst/>
          </a:prstGeom>
          <a:noFill/>
        </p:spPr>
        <p:txBody>
          <a:bodyPr wrap="square">
            <a:spAutoFit/>
          </a:bodyPr>
          <a:lstStyle/>
          <a:p>
            <a:pPr algn="ctr"/>
            <a:r>
              <a:rPr lang="en-US" dirty="0"/>
              <a:t>Financial Constraints </a:t>
            </a:r>
          </a:p>
        </p:txBody>
      </p:sp>
      <p:graphicFrame>
        <p:nvGraphicFramePr>
          <p:cNvPr id="8" name="Chart 7">
            <a:extLst>
              <a:ext uri="{FF2B5EF4-FFF2-40B4-BE49-F238E27FC236}">
                <a16:creationId xmlns:a16="http://schemas.microsoft.com/office/drawing/2014/main" id="{E66EBB28-C850-3D78-059E-917867C7E259}"/>
              </a:ext>
            </a:extLst>
          </p:cNvPr>
          <p:cNvGraphicFramePr>
            <a:graphicFrameLocks/>
          </p:cNvGraphicFramePr>
          <p:nvPr>
            <p:extLst>
              <p:ext uri="{D42A27DB-BD31-4B8C-83A1-F6EECF244321}">
                <p14:modId xmlns:p14="http://schemas.microsoft.com/office/powerpoint/2010/main" val="1612512615"/>
              </p:ext>
            </p:extLst>
          </p:nvPr>
        </p:nvGraphicFramePr>
        <p:xfrm>
          <a:off x="6019801" y="1890346"/>
          <a:ext cx="51816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973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FBA90-DDCB-4B05-B386-34E650147E39}"/>
              </a:ext>
            </a:extLst>
          </p:cNvPr>
          <p:cNvSpPr>
            <a:spLocks noGrp="1"/>
          </p:cNvSpPr>
          <p:nvPr>
            <p:ph type="title"/>
          </p:nvPr>
        </p:nvSpPr>
        <p:spPr>
          <a:xfrm>
            <a:off x="547254" y="607075"/>
            <a:ext cx="11097491" cy="561849"/>
          </a:xfrm>
        </p:spPr>
        <p:txBody>
          <a:bodyPr/>
          <a:lstStyle/>
          <a:p>
            <a:r>
              <a:rPr lang="pt-PT" sz="3200" dirty="0">
                <a:solidFill>
                  <a:srgbClr val="ED9D00"/>
                </a:solidFill>
              </a:rPr>
              <a:t>Where are we?</a:t>
            </a:r>
            <a:endParaRPr lang="en-US" sz="3200" dirty="0">
              <a:solidFill>
                <a:srgbClr val="ED9D00"/>
              </a:solidFill>
            </a:endParaRPr>
          </a:p>
        </p:txBody>
      </p:sp>
      <p:graphicFrame>
        <p:nvGraphicFramePr>
          <p:cNvPr id="10" name="Diagram 9">
            <a:extLst>
              <a:ext uri="{FF2B5EF4-FFF2-40B4-BE49-F238E27FC236}">
                <a16:creationId xmlns:a16="http://schemas.microsoft.com/office/drawing/2014/main" id="{BC2018E0-1E68-E852-C5E2-72346AD0AE6A}"/>
              </a:ext>
            </a:extLst>
          </p:cNvPr>
          <p:cNvGraphicFramePr/>
          <p:nvPr>
            <p:extLst>
              <p:ext uri="{D42A27DB-BD31-4B8C-83A1-F6EECF244321}">
                <p14:modId xmlns:p14="http://schemas.microsoft.com/office/powerpoint/2010/main" val="1752029078"/>
              </p:ext>
            </p:extLst>
          </p:nvPr>
        </p:nvGraphicFramePr>
        <p:xfrm>
          <a:off x="-957451" y="83225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0D059C6F-F517-80EF-7565-B526D561E1BA}"/>
              </a:ext>
            </a:extLst>
          </p:cNvPr>
          <p:cNvSpPr txBox="1"/>
          <p:nvPr/>
        </p:nvSpPr>
        <p:spPr>
          <a:xfrm>
            <a:off x="5802701" y="832258"/>
            <a:ext cx="5745106" cy="5113644"/>
          </a:xfrm>
          <a:prstGeom prst="rect">
            <a:avLst/>
          </a:prstGeom>
          <a:noFill/>
        </p:spPr>
        <p:txBody>
          <a:bodyPr wrap="square" rtlCol="0">
            <a:spAutoFit/>
          </a:bodyPr>
          <a:lstStyle/>
          <a:p>
            <a:pPr marL="342900" indent="-342900">
              <a:lnSpc>
                <a:spcPct val="150000"/>
              </a:lnSpc>
              <a:buClr>
                <a:srgbClr val="ED9D00"/>
              </a:buClr>
              <a:buFont typeface="Arial" panose="020B0604020202020204" pitchFamily="34" charset="0"/>
              <a:buChar char="•"/>
            </a:pPr>
            <a:r>
              <a:rPr lang="en-US" sz="2000" b="1" dirty="0"/>
              <a:t>Weak decision-making frameworks</a:t>
            </a:r>
          </a:p>
          <a:p>
            <a:pPr marL="342900" indent="-342900">
              <a:lnSpc>
                <a:spcPct val="150000"/>
              </a:lnSpc>
              <a:buClr>
                <a:srgbClr val="ED9D00"/>
              </a:buClr>
              <a:buFont typeface="Arial" panose="020B0604020202020204" pitchFamily="34" charset="0"/>
              <a:buChar char="•"/>
            </a:pPr>
            <a:r>
              <a:rPr lang="en-US" sz="2000" b="1" dirty="0"/>
              <a:t>Outdated and inadequate national road policy</a:t>
            </a:r>
          </a:p>
          <a:p>
            <a:pPr marL="342900" indent="-342900">
              <a:lnSpc>
                <a:spcPct val="150000"/>
              </a:lnSpc>
              <a:buClr>
                <a:srgbClr val="ED9D00"/>
              </a:buClr>
              <a:buFont typeface="Arial" panose="020B0604020202020204" pitchFamily="34" charset="0"/>
              <a:buChar char="•"/>
            </a:pPr>
            <a:r>
              <a:rPr lang="en-US" sz="2000" b="1" dirty="0"/>
              <a:t>Fragmented institutional responsibilities</a:t>
            </a:r>
          </a:p>
          <a:p>
            <a:pPr marL="342900" indent="-342900">
              <a:lnSpc>
                <a:spcPct val="150000"/>
              </a:lnSpc>
              <a:buClr>
                <a:srgbClr val="ED9D00"/>
              </a:buClr>
              <a:buFont typeface="Arial" panose="020B0604020202020204" pitchFamily="34" charset="0"/>
              <a:buChar char="•"/>
            </a:pPr>
            <a:r>
              <a:rPr lang="en-US" sz="2000" b="1" dirty="0"/>
              <a:t>Predominantly reactive planning approaches</a:t>
            </a:r>
          </a:p>
          <a:p>
            <a:pPr marL="342900" indent="-342900">
              <a:lnSpc>
                <a:spcPct val="150000"/>
              </a:lnSpc>
              <a:buClr>
                <a:srgbClr val="ED9D00"/>
              </a:buClr>
              <a:buFont typeface="Arial" panose="020B0604020202020204" pitchFamily="34" charset="0"/>
              <a:buChar char="•"/>
            </a:pPr>
            <a:r>
              <a:rPr lang="en-US" sz="2000" b="1" dirty="0"/>
              <a:t>Insufficient and unreliable data systems</a:t>
            </a:r>
          </a:p>
          <a:p>
            <a:pPr marL="342900" indent="-342900">
              <a:lnSpc>
                <a:spcPct val="150000"/>
              </a:lnSpc>
              <a:buClr>
                <a:srgbClr val="ED9D00"/>
              </a:buClr>
              <a:buFont typeface="Arial" panose="020B0604020202020204" pitchFamily="34" charset="0"/>
              <a:buChar char="•"/>
            </a:pPr>
            <a:r>
              <a:rPr lang="en-US" sz="2000" b="1" dirty="0"/>
              <a:t>Limited integration of climate-risk analytics</a:t>
            </a:r>
          </a:p>
          <a:p>
            <a:pPr marL="342900" indent="-342900">
              <a:lnSpc>
                <a:spcPct val="150000"/>
              </a:lnSpc>
              <a:buClr>
                <a:srgbClr val="ED9D00"/>
              </a:buClr>
              <a:buFont typeface="Arial" panose="020B0604020202020204" pitchFamily="34" charset="0"/>
              <a:buChar char="•"/>
            </a:pPr>
            <a:r>
              <a:rPr lang="en-US" sz="2000" b="1" dirty="0"/>
              <a:t>Fragmented processes and lack of long-term continuity</a:t>
            </a:r>
          </a:p>
        </p:txBody>
      </p:sp>
    </p:spTree>
    <p:extLst>
      <p:ext uri="{BB962C8B-B14F-4D97-AF65-F5344CB8AC3E}">
        <p14:creationId xmlns:p14="http://schemas.microsoft.com/office/powerpoint/2010/main" val="92349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092F5F-22BC-4AC8-7305-69A013443063}"/>
              </a:ext>
            </a:extLst>
          </p:cNvPr>
          <p:cNvSpPr>
            <a:spLocks noGrp="1"/>
          </p:cNvSpPr>
          <p:nvPr>
            <p:ph type="title"/>
          </p:nvPr>
        </p:nvSpPr>
        <p:spPr>
          <a:xfrm>
            <a:off x="536560" y="1678177"/>
            <a:ext cx="6894966" cy="3501646"/>
          </a:xfrm>
        </p:spPr>
        <p:txBody>
          <a:bodyPr/>
          <a:lstStyle/>
          <a:p>
            <a:r>
              <a:rPr lang="en-US" sz="5400" dirty="0">
                <a:solidFill>
                  <a:schemeClr val="accent2"/>
                </a:solidFill>
              </a:rPr>
              <a:t>Given these challenges, what would a realistic and effective path forward look like?</a:t>
            </a:r>
          </a:p>
        </p:txBody>
      </p:sp>
      <p:pic>
        <p:nvPicPr>
          <p:cNvPr id="16" name="Picture 15">
            <a:extLst>
              <a:ext uri="{FF2B5EF4-FFF2-40B4-BE49-F238E27FC236}">
                <a16:creationId xmlns:a16="http://schemas.microsoft.com/office/drawing/2014/main" id="{828BD078-AA2D-0F98-5640-2F2BE8E66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7958" y="561068"/>
            <a:ext cx="2950476" cy="5124511"/>
          </a:xfrm>
          <a:prstGeom prst="rect">
            <a:avLst/>
          </a:prstGeom>
        </p:spPr>
      </p:pic>
    </p:spTree>
    <p:extLst>
      <p:ext uri="{BB962C8B-B14F-4D97-AF65-F5344CB8AC3E}">
        <p14:creationId xmlns:p14="http://schemas.microsoft.com/office/powerpoint/2010/main" val="74597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486A-79D0-8D2F-E665-1E20596674A7}"/>
              </a:ext>
            </a:extLst>
          </p:cNvPr>
          <p:cNvSpPr>
            <a:spLocks noGrp="1"/>
          </p:cNvSpPr>
          <p:nvPr>
            <p:ph type="title"/>
          </p:nvPr>
        </p:nvSpPr>
        <p:spPr>
          <a:xfrm>
            <a:off x="547254" y="607075"/>
            <a:ext cx="11097491" cy="641433"/>
          </a:xfrm>
        </p:spPr>
        <p:txBody>
          <a:bodyPr/>
          <a:lstStyle/>
          <a:p>
            <a:r>
              <a:rPr lang="en-US" dirty="0"/>
              <a:t>Strategic Pillars for Strengthening Road Resilience</a:t>
            </a:r>
          </a:p>
        </p:txBody>
      </p:sp>
      <p:graphicFrame>
        <p:nvGraphicFramePr>
          <p:cNvPr id="4" name="Content Placeholder 3">
            <a:extLst>
              <a:ext uri="{FF2B5EF4-FFF2-40B4-BE49-F238E27FC236}">
                <a16:creationId xmlns:a16="http://schemas.microsoft.com/office/drawing/2014/main" id="{98971372-22AA-A7E8-EE32-C62EC29BE314}"/>
              </a:ext>
            </a:extLst>
          </p:cNvPr>
          <p:cNvGraphicFramePr>
            <a:graphicFrameLocks noGrp="1"/>
          </p:cNvGraphicFramePr>
          <p:nvPr>
            <p:ph sz="quarter" idx="15"/>
            <p:extLst>
              <p:ext uri="{D42A27DB-BD31-4B8C-83A1-F6EECF244321}">
                <p14:modId xmlns:p14="http://schemas.microsoft.com/office/powerpoint/2010/main" val="3976329064"/>
              </p:ext>
            </p:extLst>
          </p:nvPr>
        </p:nvGraphicFramePr>
        <p:xfrm>
          <a:off x="316523" y="1055078"/>
          <a:ext cx="11429999" cy="5618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5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E89F-340A-445B-EE20-4D5A8A29B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9E211-92AE-CAA0-D615-F01ECA1F3DA4}"/>
              </a:ext>
            </a:extLst>
          </p:cNvPr>
          <p:cNvSpPr>
            <a:spLocks noGrp="1"/>
          </p:cNvSpPr>
          <p:nvPr>
            <p:ph type="title"/>
          </p:nvPr>
        </p:nvSpPr>
        <p:spPr>
          <a:xfrm>
            <a:off x="550863" y="561068"/>
            <a:ext cx="6894966" cy="951209"/>
          </a:xfrm>
        </p:spPr>
        <p:txBody>
          <a:bodyPr/>
          <a:lstStyle/>
          <a:p>
            <a:r>
              <a:rPr lang="en-US" sz="3200" dirty="0"/>
              <a:t>Institutional Preparedness (Governance and Coordination)</a:t>
            </a:r>
          </a:p>
        </p:txBody>
      </p:sp>
      <p:sp>
        <p:nvSpPr>
          <p:cNvPr id="3" name="Content Placeholder 2">
            <a:extLst>
              <a:ext uri="{FF2B5EF4-FFF2-40B4-BE49-F238E27FC236}">
                <a16:creationId xmlns:a16="http://schemas.microsoft.com/office/drawing/2014/main" id="{789287F3-E0C9-D69C-62CA-2C9EB134DF50}"/>
              </a:ext>
            </a:extLst>
          </p:cNvPr>
          <p:cNvSpPr>
            <a:spLocks noGrp="1"/>
          </p:cNvSpPr>
          <p:nvPr>
            <p:ph type="body" sz="quarter" idx="11"/>
          </p:nvPr>
        </p:nvSpPr>
        <p:spPr>
          <a:xfrm>
            <a:off x="550863" y="1711268"/>
            <a:ext cx="6894966" cy="3288995"/>
          </a:xfrm>
        </p:spPr>
        <p:txBody>
          <a:bodyPr/>
          <a:lstStyle/>
          <a:p>
            <a:r>
              <a:rPr lang="en-US" dirty="0"/>
              <a:t>Reinforcing institutional governance and coordination</a:t>
            </a:r>
          </a:p>
          <a:p>
            <a:r>
              <a:rPr lang="en-US" dirty="0"/>
              <a:t>Strengthening Institutional Capacity and Technical Expertise</a:t>
            </a:r>
          </a:p>
          <a:p>
            <a:r>
              <a:rPr lang="en-US" dirty="0"/>
              <a:t>Decentralization of Decision-Making and Activities with Central Support</a:t>
            </a:r>
          </a:p>
          <a:p>
            <a:r>
              <a:rPr lang="en-US" dirty="0"/>
              <a:t>Improving Transparency and Accountability</a:t>
            </a:r>
          </a:p>
          <a:p>
            <a:endParaRPr lang="en-US" dirty="0"/>
          </a:p>
        </p:txBody>
      </p:sp>
    </p:spTree>
    <p:extLst>
      <p:ext uri="{BB962C8B-B14F-4D97-AF65-F5344CB8AC3E}">
        <p14:creationId xmlns:p14="http://schemas.microsoft.com/office/powerpoint/2010/main" val="199327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4A92-F729-FC6A-8043-E3B4786A801A}"/>
              </a:ext>
            </a:extLst>
          </p:cNvPr>
          <p:cNvSpPr>
            <a:spLocks noGrp="1"/>
          </p:cNvSpPr>
          <p:nvPr>
            <p:ph type="title"/>
          </p:nvPr>
        </p:nvSpPr>
        <p:spPr>
          <a:xfrm>
            <a:off x="547254" y="607076"/>
            <a:ext cx="11097491" cy="531913"/>
          </a:xfrm>
        </p:spPr>
        <p:txBody>
          <a:bodyPr/>
          <a:lstStyle/>
          <a:p>
            <a:r>
              <a:rPr lang="en-US" dirty="0"/>
              <a:t>Technical Preparedness (Policies and Planning)</a:t>
            </a:r>
          </a:p>
        </p:txBody>
      </p:sp>
      <p:graphicFrame>
        <p:nvGraphicFramePr>
          <p:cNvPr id="4" name="Content Placeholder 3">
            <a:extLst>
              <a:ext uri="{FF2B5EF4-FFF2-40B4-BE49-F238E27FC236}">
                <a16:creationId xmlns:a16="http://schemas.microsoft.com/office/drawing/2014/main" id="{6AAAEBA0-B476-5C69-C809-1A251B561CC0}"/>
              </a:ext>
            </a:extLst>
          </p:cNvPr>
          <p:cNvGraphicFramePr>
            <a:graphicFrameLocks noGrp="1"/>
          </p:cNvGraphicFramePr>
          <p:nvPr>
            <p:ph sz="quarter" idx="15"/>
            <p:extLst>
              <p:ext uri="{D42A27DB-BD31-4B8C-83A1-F6EECF244321}">
                <p14:modId xmlns:p14="http://schemas.microsoft.com/office/powerpoint/2010/main" val="1359417543"/>
              </p:ext>
            </p:extLst>
          </p:nvPr>
        </p:nvGraphicFramePr>
        <p:xfrm>
          <a:off x="547688" y="1138989"/>
          <a:ext cx="11093450" cy="4945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8328016"/>
      </p:ext>
    </p:extLst>
  </p:cSld>
  <p:clrMapOvr>
    <a:masterClrMapping/>
  </p:clrMapOvr>
</p:sld>
</file>

<file path=ppt/theme/theme1.xml><?xml version="1.0" encoding="utf-8"?>
<a:theme xmlns:a="http://schemas.openxmlformats.org/drawingml/2006/main" name="1_Cover page">
  <a:themeElements>
    <a:clrScheme name="Personnalisé 1">
      <a:dk1>
        <a:srgbClr val="00457C"/>
      </a:dk1>
      <a:lt1>
        <a:srgbClr val="FFFFFF"/>
      </a:lt1>
      <a:dk2>
        <a:srgbClr val="00457C"/>
      </a:dk2>
      <a:lt2>
        <a:srgbClr val="FFFFFF"/>
      </a:lt2>
      <a:accent1>
        <a:srgbClr val="00457C"/>
      </a:accent1>
      <a:accent2>
        <a:srgbClr val="ED9D00"/>
      </a:accent2>
      <a:accent3>
        <a:srgbClr val="005396"/>
      </a:accent3>
      <a:accent4>
        <a:srgbClr val="FFAB07"/>
      </a:accent4>
      <a:accent5>
        <a:srgbClr val="0061AF"/>
      </a:accent5>
      <a:accent6>
        <a:srgbClr val="FFB421"/>
      </a:accent6>
      <a:hlink>
        <a:srgbClr val="00457C"/>
      </a:hlink>
      <a:folHlink>
        <a:srgbClr val="ED9D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000" dirty="0">
            <a:solidFill>
              <a:srgbClr val="ED9D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mmary ">
  <a:themeElements>
    <a:clrScheme name="Personnalisé 1">
      <a:dk1>
        <a:srgbClr val="00457C"/>
      </a:dk1>
      <a:lt1>
        <a:srgbClr val="FFFFFF"/>
      </a:lt1>
      <a:dk2>
        <a:srgbClr val="00457C"/>
      </a:dk2>
      <a:lt2>
        <a:srgbClr val="FFFFFF"/>
      </a:lt2>
      <a:accent1>
        <a:srgbClr val="00457C"/>
      </a:accent1>
      <a:accent2>
        <a:srgbClr val="ED9D00"/>
      </a:accent2>
      <a:accent3>
        <a:srgbClr val="005396"/>
      </a:accent3>
      <a:accent4>
        <a:srgbClr val="FFAB07"/>
      </a:accent4>
      <a:accent5>
        <a:srgbClr val="0061AF"/>
      </a:accent5>
      <a:accent6>
        <a:srgbClr val="FFB421"/>
      </a:accent6>
      <a:hlink>
        <a:srgbClr val="00457C"/>
      </a:hlink>
      <a:folHlink>
        <a:srgbClr val="ED9D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pters">
  <a:themeElements>
    <a:clrScheme name="Personnalisé 1">
      <a:dk1>
        <a:srgbClr val="00457C"/>
      </a:dk1>
      <a:lt1>
        <a:srgbClr val="FFFFFF"/>
      </a:lt1>
      <a:dk2>
        <a:srgbClr val="00457C"/>
      </a:dk2>
      <a:lt2>
        <a:srgbClr val="FFFFFF"/>
      </a:lt2>
      <a:accent1>
        <a:srgbClr val="00457C"/>
      </a:accent1>
      <a:accent2>
        <a:srgbClr val="ED9D00"/>
      </a:accent2>
      <a:accent3>
        <a:srgbClr val="005396"/>
      </a:accent3>
      <a:accent4>
        <a:srgbClr val="FFAB07"/>
      </a:accent4>
      <a:accent5>
        <a:srgbClr val="0061AF"/>
      </a:accent5>
      <a:accent6>
        <a:srgbClr val="FFB421"/>
      </a:accent6>
      <a:hlink>
        <a:srgbClr val="00457C"/>
      </a:hlink>
      <a:folHlink>
        <a:srgbClr val="ED9D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
  <a:themeElements>
    <a:clrScheme name="Personnalisé 1">
      <a:dk1>
        <a:srgbClr val="00457C"/>
      </a:dk1>
      <a:lt1>
        <a:srgbClr val="FFFFFF"/>
      </a:lt1>
      <a:dk2>
        <a:srgbClr val="00457C"/>
      </a:dk2>
      <a:lt2>
        <a:srgbClr val="FFFFFF"/>
      </a:lt2>
      <a:accent1>
        <a:srgbClr val="00457C"/>
      </a:accent1>
      <a:accent2>
        <a:srgbClr val="ED9D00"/>
      </a:accent2>
      <a:accent3>
        <a:srgbClr val="005396"/>
      </a:accent3>
      <a:accent4>
        <a:srgbClr val="FFAB07"/>
      </a:accent4>
      <a:accent5>
        <a:srgbClr val="0061AF"/>
      </a:accent5>
      <a:accent6>
        <a:srgbClr val="FFB421"/>
      </a:accent6>
      <a:hlink>
        <a:srgbClr val="00457C"/>
      </a:hlink>
      <a:folHlink>
        <a:srgbClr val="ED9D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ank you">
  <a:themeElements>
    <a:clrScheme name="Personnalisé 1">
      <a:dk1>
        <a:srgbClr val="00457C"/>
      </a:dk1>
      <a:lt1>
        <a:srgbClr val="FFFFFF"/>
      </a:lt1>
      <a:dk2>
        <a:srgbClr val="00457C"/>
      </a:dk2>
      <a:lt2>
        <a:srgbClr val="FFFFFF"/>
      </a:lt2>
      <a:accent1>
        <a:srgbClr val="00457C"/>
      </a:accent1>
      <a:accent2>
        <a:srgbClr val="ED9D00"/>
      </a:accent2>
      <a:accent3>
        <a:srgbClr val="005396"/>
      </a:accent3>
      <a:accent4>
        <a:srgbClr val="FFAB07"/>
      </a:accent4>
      <a:accent5>
        <a:srgbClr val="0061AF"/>
      </a:accent5>
      <a:accent6>
        <a:srgbClr val="FFB421"/>
      </a:accent6>
      <a:hlink>
        <a:srgbClr val="00457C"/>
      </a:hlink>
      <a:folHlink>
        <a:srgbClr val="ED9D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D07D2E559424F94E7FB9CBD9AB9E8" ma:contentTypeVersion="8" ma:contentTypeDescription="Crée un document." ma:contentTypeScope="" ma:versionID="206f693fe51db8010fda8d5c8f957b8a">
  <xsd:schema xmlns:xsd="http://www.w3.org/2001/XMLSchema" xmlns:xs="http://www.w3.org/2001/XMLSchema" xmlns:p="http://schemas.microsoft.com/office/2006/metadata/properties" xmlns:ns3="fb10ec26-9e8b-4c26-8abf-426393b0bdfa" targetNamespace="http://schemas.microsoft.com/office/2006/metadata/properties" ma:root="true" ma:fieldsID="ae6c7d0053a9a786884ce768229dd898" ns3:_="">
    <xsd:import namespace="fb10ec26-9e8b-4c26-8abf-426393b0bdf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0ec26-9e8b-4c26-8abf-426393b0bd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b10ec26-9e8b-4c26-8abf-426393b0bdfa" xsi:nil="true"/>
  </documentManagement>
</p:properties>
</file>

<file path=customXml/itemProps1.xml><?xml version="1.0" encoding="utf-8"?>
<ds:datastoreItem xmlns:ds="http://schemas.openxmlformats.org/officeDocument/2006/customXml" ds:itemID="{E0B9EF33-18C1-4D47-8A11-A15671B3F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0ec26-9e8b-4c26-8abf-426393b0b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898C3E-8F68-49F7-A759-9203F925B224}">
  <ds:schemaRefs>
    <ds:schemaRef ds:uri="http://schemas.microsoft.com/sharepoint/v3/contenttype/forms"/>
  </ds:schemaRefs>
</ds:datastoreItem>
</file>

<file path=customXml/itemProps3.xml><?xml version="1.0" encoding="utf-8"?>
<ds:datastoreItem xmlns:ds="http://schemas.openxmlformats.org/officeDocument/2006/customXml" ds:itemID="{93F108CB-2027-4000-A6C4-AC7A1C76B945}">
  <ds:schemaRefs>
    <ds:schemaRef ds:uri="http://purl.org/dc/terms/"/>
    <ds:schemaRef ds:uri="fb10ec26-9e8b-4c26-8abf-426393b0bdfa"/>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3016</TotalTime>
  <Words>838</Words>
  <Application>Microsoft Office PowerPoint</Application>
  <PresentationFormat>Widescreen</PresentationFormat>
  <Paragraphs>119</Paragraphs>
  <Slides>14</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Arial Narrow</vt:lpstr>
      <vt:lpstr>Calibri</vt:lpstr>
      <vt:lpstr>Wingdings</vt:lpstr>
      <vt:lpstr>1_Cover page</vt:lpstr>
      <vt:lpstr>Summary </vt:lpstr>
      <vt:lpstr>Chapters</vt:lpstr>
      <vt:lpstr>Content </vt:lpstr>
      <vt:lpstr>Thank you</vt:lpstr>
      <vt:lpstr>PowerPoint Presentation</vt:lpstr>
      <vt:lpstr>Why care for climate resillience?</vt:lpstr>
      <vt:lpstr> Why We Cannot Afford to Ignore Climate Resilience</vt:lpstr>
      <vt:lpstr> Interconnected Challenges</vt:lpstr>
      <vt:lpstr>Where are we?</vt:lpstr>
      <vt:lpstr>Given these challenges, what would a realistic and effective path forward look like?</vt:lpstr>
      <vt:lpstr>Strategic Pillars for Strengthening Road Resilience</vt:lpstr>
      <vt:lpstr>Institutional Preparedness (Governance and Coordination)</vt:lpstr>
      <vt:lpstr>Technical Preparedness (Policies and Planning)</vt:lpstr>
      <vt:lpstr>Financial Preparedness (Diversification and Sustainability)</vt:lpstr>
      <vt:lpstr>Key Priority Actions for Climate Preparedness</vt:lpstr>
      <vt:lpstr>Key take-away notes</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Aipcr Piarc</dc:creator>
  <cp:lastModifiedBy>hermen dabo</cp:lastModifiedBy>
  <cp:revision>298</cp:revision>
  <dcterms:created xsi:type="dcterms:W3CDTF">2019-10-28T10:19:34Z</dcterms:created>
  <dcterms:modified xsi:type="dcterms:W3CDTF">2025-11-13T12:48:17Z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0x010100BAED07D2E559424F94E7FB9CBD9AB9E8</vt:lpwstr>
  </property>
  <property fmtid="{D5CDD505-2E9C-101B-9397-08002B2CF9AE}" pid="3" name="MSIP_Label_5a024da7-7918-49c2-a744-b84d0bf2c679_Enabled">
    <vt:lpwstr>true</vt:lpwstr>
  </property>
  <property fmtid="{D5CDD505-2E9C-101B-9397-08002B2CF9AE}" pid="4" name="MSIP_Label_5a024da7-7918-49c2-a744-b84d0bf2c679_SetDate">
    <vt:lpwstr>2025-08-25T05:49:27Z</vt:lpwstr>
  </property>
  <property fmtid="{D5CDD505-2E9C-101B-9397-08002B2CF9AE}" pid="5" name="MSIP_Label_5a024da7-7918-49c2-a744-b84d0bf2c679_Method">
    <vt:lpwstr>Standard</vt:lpwstr>
  </property>
  <property fmtid="{D5CDD505-2E9C-101B-9397-08002B2CF9AE}" pid="6" name="MSIP_Label_5a024da7-7918-49c2-a744-b84d0bf2c679_Name">
    <vt:lpwstr>General</vt:lpwstr>
  </property>
  <property fmtid="{D5CDD505-2E9C-101B-9397-08002B2CF9AE}" pid="7" name="MSIP_Label_5a024da7-7918-49c2-a744-b84d0bf2c679_SiteId">
    <vt:lpwstr>24236235-bb51-454e-8f47-206699c7e33b</vt:lpwstr>
  </property>
  <property fmtid="{D5CDD505-2E9C-101B-9397-08002B2CF9AE}" pid="8" name="MSIP_Label_5a024da7-7918-49c2-a744-b84d0bf2c679_ActionId">
    <vt:lpwstr>d158648b-d746-42b6-b074-8318921327ed</vt:lpwstr>
  </property>
  <property fmtid="{D5CDD505-2E9C-101B-9397-08002B2CF9AE}" pid="9" name="MSIP_Label_5a024da7-7918-49c2-a744-b84d0bf2c679_ContentBits">
    <vt:lpwstr>1</vt:lpwstr>
  </property>
  <property fmtid="{D5CDD505-2E9C-101B-9397-08002B2CF9AE}" pid="10" name="MSIP_Label_5a024da7-7918-49c2-a744-b84d0bf2c679_Tag">
    <vt:lpwstr>10, 3, 0, 1</vt:lpwstr>
  </property>
  <property fmtid="{D5CDD505-2E9C-101B-9397-08002B2CF9AE}" pid="11" name="ClassificationContentMarkingHeaderLocations">
    <vt:lpwstr>1_Cover page:3\Summary :3\Chapters:3\Content :3\Thank you:3</vt:lpwstr>
  </property>
  <property fmtid="{D5CDD505-2E9C-101B-9397-08002B2CF9AE}" pid="12" name="ClassificationContentMarkingHeaderText">
    <vt:lpwstr>Sensitivity - General</vt:lpwstr>
  </property>
</Properties>
</file>