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67.jpg" ContentType="image/jpg"/>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69.jpg" ContentType="image/jpg"/>
  <Override PartName="/ppt/media/image70.jpg" ContentType="image/jpg"/>
  <Override PartName="/ppt/media/image71.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Lst>
  <p:notesMasterIdLst>
    <p:notesMasterId r:id="rId33"/>
  </p:notesMasterIdLst>
  <p:sldIdLst>
    <p:sldId id="310" r:id="rId18"/>
    <p:sldId id="257" r:id="rId19"/>
    <p:sldId id="743" r:id="rId20"/>
    <p:sldId id="260" r:id="rId21"/>
    <p:sldId id="261" r:id="rId22"/>
    <p:sldId id="734" r:id="rId23"/>
    <p:sldId id="735" r:id="rId24"/>
    <p:sldId id="736" r:id="rId25"/>
    <p:sldId id="745" r:id="rId26"/>
    <p:sldId id="744" r:id="rId27"/>
    <p:sldId id="737" r:id="rId28"/>
    <p:sldId id="742" r:id="rId29"/>
    <p:sldId id="746" r:id="rId30"/>
    <p:sldId id="259" r:id="rId31"/>
    <p:sldId id="258" r:id="rId32"/>
  </p:sldIdLst>
  <p:sldSz cx="12192000" cy="6858000"/>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690" autoAdjust="0"/>
  </p:normalViewPr>
  <p:slideViewPr>
    <p:cSldViewPr snapToGrid="0">
      <p:cViewPr varScale="1">
        <p:scale>
          <a:sx n="62" d="100"/>
          <a:sy n="62" d="100"/>
        </p:scale>
        <p:origin x="73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21" Type="http://schemas.openxmlformats.org/officeDocument/2006/relationships/slide" Target="slides/slide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3.xml"/><Relationship Id="rId29"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image" Target="../media/image66.png"/></Relationships>
</file>

<file path=ppt/diagrams/_rels/data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image" Target="../media/image69.jpg"/></Relationships>
</file>

<file path=ppt/diagrams/_rels/drawing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image" Target="../media/image66.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image" Target="../media/image69.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FCA8E4-C60E-4F58-8FEB-BECC3B9395D9}" type="doc">
      <dgm:prSet loTypeId="urn:microsoft.com/office/officeart/2005/8/layout/default" loCatId="list" qsTypeId="urn:microsoft.com/office/officeart/2005/8/quickstyle/simple1" qsCatId="simple" csTypeId="urn:microsoft.com/office/officeart/2005/8/colors/colorful2" csCatId="colorful" phldr="1"/>
      <dgm:spPr bwMode="auto"/>
      <dgm:t>
        <a:bodyPr/>
        <a:lstStyle/>
        <a:p>
          <a:pPr>
            <a:defRPr/>
          </a:pPr>
          <a:endParaRPr lang="fr-FR"/>
        </a:p>
      </dgm:t>
    </dgm:pt>
    <dgm:pt modelId="{C77DCE4B-F96D-4E34-9C46-2F26A34B5F27}">
      <dgm:prSet phldrT="[Texte]" custT="1"/>
      <dgm:spPr bwMode="auto"/>
      <dgm:t>
        <a:bodyPr/>
        <a:lstStyle/>
        <a:p>
          <a:pPr>
            <a:defRPr/>
          </a:pPr>
          <a:r>
            <a:rPr lang="en-US" sz="1400" b="1" i="0" dirty="0"/>
            <a:t> The additional investment required to adapt transport infrastructures over the coming decades could amount to several hundred million to several billion euros per year</a:t>
          </a:r>
          <a:endParaRPr dirty="0"/>
        </a:p>
        <a:p>
          <a:pPr>
            <a:defRPr/>
          </a:pPr>
          <a:r>
            <a:rPr lang="en-US" sz="1200" i="1" dirty="0"/>
            <a:t>(I4CE, 2024)</a:t>
          </a:r>
          <a:endParaRPr lang="fr-FR" sz="1200" i="1" dirty="0"/>
        </a:p>
      </dgm:t>
    </dgm:pt>
    <dgm:pt modelId="{E2EBCF08-AE52-4DA2-946E-B532A6414FCD}" type="parTrans" cxnId="{11BAFFE1-1440-4EEA-B90B-988F23D27F10}">
      <dgm:prSet/>
      <dgm:spPr bwMode="auto"/>
      <dgm:t>
        <a:bodyPr/>
        <a:lstStyle/>
        <a:p>
          <a:pPr>
            <a:defRPr/>
          </a:pPr>
          <a:endParaRPr lang="fr-FR"/>
        </a:p>
      </dgm:t>
    </dgm:pt>
    <dgm:pt modelId="{A1C9865B-DC61-4AA0-9754-90DEAA16C091}" type="sibTrans" cxnId="{11BAFFE1-1440-4EEA-B90B-988F23D27F10}">
      <dgm:prSet/>
      <dgm:spPr bwMode="auto"/>
      <dgm:t>
        <a:bodyPr/>
        <a:lstStyle/>
        <a:p>
          <a:pPr>
            <a:defRPr/>
          </a:pPr>
          <a:endParaRPr lang="fr-FR"/>
        </a:p>
      </dgm:t>
    </dgm:pt>
    <dgm:pt modelId="{8F086E27-FF84-4FF1-98E2-307F79603622}">
      <dgm:prSet custT="1"/>
      <dgm:spPr bwMode="auto"/>
      <dgm:t>
        <a:bodyPr/>
        <a:lstStyle/>
        <a:p>
          <a:pPr>
            <a:defRPr/>
          </a:pPr>
          <a:r>
            <a:rPr lang="en-US" sz="1800"/>
            <a:t>Storm Alex in October 2020 caused extensive damage to over 70 km of road, costing 500 million € to repair</a:t>
          </a:r>
          <a:endParaRPr/>
        </a:p>
        <a:p>
          <a:pPr>
            <a:defRPr/>
          </a:pPr>
          <a:r>
            <a:rPr lang="en-US" sz="1200" i="1"/>
            <a:t>(CGEDD, IGA 2021)</a:t>
          </a:r>
          <a:endParaRPr lang="fr-FR" sz="1700" i="1"/>
        </a:p>
      </dgm:t>
    </dgm:pt>
    <dgm:pt modelId="{11BAF2E1-299B-4086-9AF7-C6792E4A17F9}" type="parTrans" cxnId="{1A067D9E-03D3-4F7D-8C69-AD7B4920BDDF}">
      <dgm:prSet/>
      <dgm:spPr bwMode="auto"/>
      <dgm:t>
        <a:bodyPr/>
        <a:lstStyle/>
        <a:p>
          <a:pPr>
            <a:defRPr/>
          </a:pPr>
          <a:endParaRPr lang="fr-FR"/>
        </a:p>
      </dgm:t>
    </dgm:pt>
    <dgm:pt modelId="{6269A81D-BAE4-4A29-BF7A-AE430EA78FF3}" type="sibTrans" cxnId="{1A067D9E-03D3-4F7D-8C69-AD7B4920BDDF}">
      <dgm:prSet/>
      <dgm:spPr bwMode="auto"/>
      <dgm:t>
        <a:bodyPr/>
        <a:lstStyle/>
        <a:p>
          <a:pPr>
            <a:defRPr/>
          </a:pPr>
          <a:endParaRPr lang="fr-FR"/>
        </a:p>
      </dgm:t>
    </dgm:pt>
    <dgm:pt modelId="{E6D05AFE-14DE-48D1-BDDC-664DAC860B24}">
      <dgm:prSet custT="1"/>
      <dgm:spPr bwMode="auto"/>
      <dgm:t>
        <a:bodyPr/>
        <a:lstStyle/>
        <a:p>
          <a:pPr>
            <a:defRPr/>
          </a:pPr>
          <a:r>
            <a:rPr lang="en-US" sz="1800" dirty="0"/>
            <a:t>Between 2009 and 2021, SNCF </a:t>
          </a:r>
          <a:r>
            <a:rPr lang="en-US" sz="1800" dirty="0" err="1"/>
            <a:t>Réseau</a:t>
          </a:r>
          <a:r>
            <a:rPr lang="en-US" sz="1800" dirty="0"/>
            <a:t> experienced five major climate events at a total cost of 38 million €, including 25 million € following the Alex storm</a:t>
          </a:r>
          <a:endParaRPr dirty="0"/>
        </a:p>
        <a:p>
          <a:pPr>
            <a:defRPr/>
          </a:pPr>
          <a:r>
            <a:rPr lang="en-US" sz="1200" i="1" dirty="0"/>
            <a:t>(</a:t>
          </a:r>
          <a:r>
            <a:rPr lang="en-US" sz="1200" i="1" dirty="0" err="1"/>
            <a:t>Cour</a:t>
          </a:r>
          <a:r>
            <a:rPr lang="en-US" sz="1200" i="1" dirty="0"/>
            <a:t> des </a:t>
          </a:r>
          <a:r>
            <a:rPr lang="en-US" sz="1200" i="1" dirty="0" err="1"/>
            <a:t>Comptes</a:t>
          </a:r>
          <a:r>
            <a:rPr lang="en-US" sz="1200" i="1" dirty="0"/>
            <a:t>, 2024)</a:t>
          </a:r>
          <a:endParaRPr lang="fr-FR" sz="1700" i="1" dirty="0"/>
        </a:p>
      </dgm:t>
    </dgm:pt>
    <dgm:pt modelId="{ED6432A7-6D7B-46A0-AD9F-1B292DDC0D49}" type="parTrans" cxnId="{D25F29E0-BFF5-40A1-887E-3898691536F5}">
      <dgm:prSet/>
      <dgm:spPr bwMode="auto"/>
      <dgm:t>
        <a:bodyPr/>
        <a:lstStyle/>
        <a:p>
          <a:pPr>
            <a:defRPr/>
          </a:pPr>
          <a:endParaRPr lang="fr-FR"/>
        </a:p>
      </dgm:t>
    </dgm:pt>
    <dgm:pt modelId="{1001CB6A-FE30-4A4D-9331-FBAF4CD5155B}" type="sibTrans" cxnId="{D25F29E0-BFF5-40A1-887E-3898691536F5}">
      <dgm:prSet/>
      <dgm:spPr bwMode="auto"/>
      <dgm:t>
        <a:bodyPr/>
        <a:lstStyle/>
        <a:p>
          <a:pPr>
            <a:defRPr/>
          </a:pPr>
          <a:endParaRPr lang="fr-FR"/>
        </a:p>
      </dgm:t>
    </dgm:pt>
    <dgm:pt modelId="{A39846FD-9338-4FE7-BC72-E7C4E79A5E36}">
      <dgm:prSet custT="1"/>
      <dgm:spPr bwMode="auto"/>
      <dgm:t>
        <a:bodyPr/>
        <a:lstStyle/>
        <a:p>
          <a:pPr>
            <a:defRPr/>
          </a:pPr>
          <a:r>
            <a:rPr lang="en-US" sz="1600"/>
            <a:t>The Savoie department spends 6 to 8 million euros a year to deal with natural hazards on its roads. This cost could rise to 10 to 15 million euros a year over the next few years</a:t>
          </a:r>
          <a:endParaRPr/>
        </a:p>
        <a:p>
          <a:pPr>
            <a:defRPr/>
          </a:pPr>
          <a:r>
            <a:rPr lang="en-US" sz="1200" i="1"/>
            <a:t>(La Gazette des communes, 2025)</a:t>
          </a:r>
          <a:endParaRPr lang="fr-FR" sz="1200" i="1"/>
        </a:p>
      </dgm:t>
    </dgm:pt>
    <dgm:pt modelId="{39C61E40-7D65-402C-BAB5-EBC0822D7153}" type="parTrans" cxnId="{578B7E1F-0D31-4F4C-8C1C-EAA7150FCB78}">
      <dgm:prSet/>
      <dgm:spPr bwMode="auto"/>
      <dgm:t>
        <a:bodyPr/>
        <a:lstStyle/>
        <a:p>
          <a:pPr>
            <a:defRPr/>
          </a:pPr>
          <a:endParaRPr lang="fr-FR"/>
        </a:p>
      </dgm:t>
    </dgm:pt>
    <dgm:pt modelId="{1C780EDB-F00D-4244-BC1C-58F6F4F2EAFF}" type="sibTrans" cxnId="{578B7E1F-0D31-4F4C-8C1C-EAA7150FCB78}">
      <dgm:prSet/>
      <dgm:spPr bwMode="auto"/>
      <dgm:t>
        <a:bodyPr/>
        <a:lstStyle/>
        <a:p>
          <a:pPr>
            <a:defRPr/>
          </a:pPr>
          <a:endParaRPr lang="fr-FR"/>
        </a:p>
      </dgm:t>
    </dgm:pt>
    <dgm:pt modelId="{FB9757A3-DF72-439A-8780-7F87F44CE664}">
      <dgm:prSet custT="1"/>
      <dgm:spPr bwMode="auto"/>
      <dgm:t>
        <a:bodyPr/>
        <a:lstStyle/>
        <a:p>
          <a:pPr>
            <a:defRPr/>
          </a:pPr>
          <a:r>
            <a:rPr lang="en-US" sz="1700" dirty="0"/>
            <a:t>The Nord-Pas-de-Calais department estimates that 10% of its roads were damaged by the 2023 floods</a:t>
          </a:r>
          <a:endParaRPr dirty="0"/>
        </a:p>
        <a:p>
          <a:pPr>
            <a:defRPr/>
          </a:pPr>
          <a:r>
            <a:rPr lang="en-US" sz="1200" i="1" dirty="0"/>
            <a:t>(La Gazette des communes, 2024)</a:t>
          </a:r>
          <a:endParaRPr lang="fr-FR" sz="1700" i="1" dirty="0"/>
        </a:p>
      </dgm:t>
    </dgm:pt>
    <dgm:pt modelId="{C6B5756B-BE77-4158-BFC9-5475137552A8}" type="parTrans" cxnId="{F0C0695D-CB15-4983-853D-AA9EAE54E536}">
      <dgm:prSet/>
      <dgm:spPr bwMode="auto"/>
      <dgm:t>
        <a:bodyPr/>
        <a:lstStyle/>
        <a:p>
          <a:pPr>
            <a:defRPr/>
          </a:pPr>
          <a:endParaRPr lang="fr-FR"/>
        </a:p>
      </dgm:t>
    </dgm:pt>
    <dgm:pt modelId="{2B263F48-1850-4236-84DB-C3D274D0EF28}" type="sibTrans" cxnId="{F0C0695D-CB15-4983-853D-AA9EAE54E536}">
      <dgm:prSet/>
      <dgm:spPr bwMode="auto"/>
      <dgm:t>
        <a:bodyPr/>
        <a:lstStyle/>
        <a:p>
          <a:pPr>
            <a:defRPr/>
          </a:pPr>
          <a:endParaRPr lang="fr-FR"/>
        </a:p>
      </dgm:t>
    </dgm:pt>
    <dgm:pt modelId="{E72DF80B-4D35-4619-9F5D-216C4B3A4096}">
      <dgm:prSet custT="1"/>
      <dgm:spPr bwMode="auto"/>
      <dgm:t>
        <a:bodyPr/>
        <a:lstStyle/>
        <a:p>
          <a:pPr>
            <a:defRPr/>
          </a:pPr>
          <a:r>
            <a:rPr lang="en-US" sz="1800"/>
            <a:t>A 30% to 50% reduction in infrastructure lifespan has already been observed in mountain areas as a result of climatic conditions </a:t>
          </a:r>
          <a:endParaRPr/>
        </a:p>
        <a:p>
          <a:pPr>
            <a:defRPr/>
          </a:pPr>
          <a:r>
            <a:rPr lang="en-US" sz="1200" i="1"/>
            <a:t>(Cour des comptes 2022)</a:t>
          </a:r>
          <a:endParaRPr lang="fr-FR" sz="1200" i="1"/>
        </a:p>
      </dgm:t>
    </dgm:pt>
    <dgm:pt modelId="{4E0EDB3D-450C-46B9-AF79-A5E5EADE04E9}" type="parTrans" cxnId="{82CE8DBE-28C0-4882-A5ED-479BA806E8E1}">
      <dgm:prSet/>
      <dgm:spPr bwMode="auto"/>
      <dgm:t>
        <a:bodyPr/>
        <a:lstStyle/>
        <a:p>
          <a:pPr>
            <a:defRPr/>
          </a:pPr>
          <a:endParaRPr lang="fr-FR"/>
        </a:p>
      </dgm:t>
    </dgm:pt>
    <dgm:pt modelId="{CA9B4A8B-5347-4120-877B-4DA87504947D}" type="sibTrans" cxnId="{82CE8DBE-28C0-4882-A5ED-479BA806E8E1}">
      <dgm:prSet/>
      <dgm:spPr bwMode="auto"/>
      <dgm:t>
        <a:bodyPr/>
        <a:lstStyle/>
        <a:p>
          <a:pPr>
            <a:defRPr/>
          </a:pPr>
          <a:endParaRPr lang="fr-FR"/>
        </a:p>
      </dgm:t>
    </dgm:pt>
    <dgm:pt modelId="{5492D11B-D446-400B-9521-20C8A3C625F4}" type="pres">
      <dgm:prSet presAssocID="{42FCA8E4-C60E-4F58-8FEB-BECC3B9395D9}" presName="diagram" presStyleCnt="0">
        <dgm:presLayoutVars>
          <dgm:dir/>
          <dgm:resizeHandles val="exact"/>
        </dgm:presLayoutVars>
      </dgm:prSet>
      <dgm:spPr bwMode="auto"/>
    </dgm:pt>
    <dgm:pt modelId="{922AD3FD-AAF5-4CEE-B6CB-8A8B172CA552}" type="pres">
      <dgm:prSet presAssocID="{C77DCE4B-F96D-4E34-9C46-2F26A34B5F27}" presName="node" presStyleLbl="node1" presStyleIdx="0" presStyleCnt="6">
        <dgm:presLayoutVars>
          <dgm:bulletEnabled val="1"/>
        </dgm:presLayoutVars>
      </dgm:prSet>
      <dgm:spPr bwMode="auto"/>
    </dgm:pt>
    <dgm:pt modelId="{F51D1A82-79F7-4792-8BB9-B85B8D47B11B}" type="pres">
      <dgm:prSet presAssocID="{A1C9865B-DC61-4AA0-9754-90DEAA16C091}" presName="sibTrans" presStyleCnt="0"/>
      <dgm:spPr bwMode="auto"/>
    </dgm:pt>
    <dgm:pt modelId="{A54052C9-B7A5-46AD-8FC1-E051E17E7A86}" type="pres">
      <dgm:prSet presAssocID="{8F086E27-FF84-4FF1-98E2-307F79603622}" presName="node" presStyleLbl="node1" presStyleIdx="1" presStyleCnt="6">
        <dgm:presLayoutVars>
          <dgm:bulletEnabled val="1"/>
        </dgm:presLayoutVars>
      </dgm:prSet>
      <dgm:spPr bwMode="auto"/>
    </dgm:pt>
    <dgm:pt modelId="{4ABAB673-D84A-4C80-A2A9-BF25E8E47C6D}" type="pres">
      <dgm:prSet presAssocID="{6269A81D-BAE4-4A29-BF7A-AE430EA78FF3}" presName="sibTrans" presStyleCnt="0"/>
      <dgm:spPr bwMode="auto"/>
    </dgm:pt>
    <dgm:pt modelId="{090C19C8-5048-44B8-83FD-BC249DE15E1F}" type="pres">
      <dgm:prSet presAssocID="{E6D05AFE-14DE-48D1-BDDC-664DAC860B24}" presName="node" presStyleLbl="node1" presStyleIdx="2" presStyleCnt="6">
        <dgm:presLayoutVars>
          <dgm:bulletEnabled val="1"/>
        </dgm:presLayoutVars>
      </dgm:prSet>
      <dgm:spPr bwMode="auto"/>
    </dgm:pt>
    <dgm:pt modelId="{8B155E62-D4A8-4C36-AB47-95A0DB3C137F}" type="pres">
      <dgm:prSet presAssocID="{1001CB6A-FE30-4A4D-9331-FBAF4CD5155B}" presName="sibTrans" presStyleCnt="0"/>
      <dgm:spPr bwMode="auto"/>
    </dgm:pt>
    <dgm:pt modelId="{24DD4FE1-54E2-4940-9C5A-B2B8386D571B}" type="pres">
      <dgm:prSet presAssocID="{A39846FD-9338-4FE7-BC72-E7C4E79A5E36}" presName="node" presStyleLbl="node1" presStyleIdx="3" presStyleCnt="6">
        <dgm:presLayoutVars>
          <dgm:bulletEnabled val="1"/>
        </dgm:presLayoutVars>
      </dgm:prSet>
      <dgm:spPr bwMode="auto"/>
    </dgm:pt>
    <dgm:pt modelId="{C2626EF7-2C7F-4C3B-A065-15310A064646}" type="pres">
      <dgm:prSet presAssocID="{1C780EDB-F00D-4244-BC1C-58F6F4F2EAFF}" presName="sibTrans" presStyleCnt="0"/>
      <dgm:spPr bwMode="auto"/>
    </dgm:pt>
    <dgm:pt modelId="{EDD11FE6-DCB9-4276-AA7D-9C956EE85915}" type="pres">
      <dgm:prSet presAssocID="{FB9757A3-DF72-439A-8780-7F87F44CE664}" presName="node" presStyleLbl="node1" presStyleIdx="4" presStyleCnt="6">
        <dgm:presLayoutVars>
          <dgm:bulletEnabled val="1"/>
        </dgm:presLayoutVars>
      </dgm:prSet>
      <dgm:spPr bwMode="auto"/>
    </dgm:pt>
    <dgm:pt modelId="{76929851-2B1A-4E02-8B3D-33DE0A06F2BF}" type="pres">
      <dgm:prSet presAssocID="{2B263F48-1850-4236-84DB-C3D274D0EF28}" presName="sibTrans" presStyleCnt="0"/>
      <dgm:spPr bwMode="auto"/>
    </dgm:pt>
    <dgm:pt modelId="{983AFA02-814E-41FA-9603-5423FD6FB9D7}" type="pres">
      <dgm:prSet presAssocID="{E72DF80B-4D35-4619-9F5D-216C4B3A4096}" presName="node" presStyleLbl="node1" presStyleIdx="5" presStyleCnt="6">
        <dgm:presLayoutVars>
          <dgm:bulletEnabled val="1"/>
        </dgm:presLayoutVars>
      </dgm:prSet>
      <dgm:spPr bwMode="auto"/>
    </dgm:pt>
  </dgm:ptLst>
  <dgm:cxnLst>
    <dgm:cxn modelId="{56CEF316-2607-4AB0-B2D5-EA18201A2EF4}" type="presOf" srcId="{FB9757A3-DF72-439A-8780-7F87F44CE664}" destId="{EDD11FE6-DCB9-4276-AA7D-9C956EE85915}" srcOrd="0" destOrd="0" presId="urn:microsoft.com/office/officeart/2005/8/layout/default"/>
    <dgm:cxn modelId="{343CE31C-09DD-41DA-94C9-0162E74DB44E}" type="presOf" srcId="{C77DCE4B-F96D-4E34-9C46-2F26A34B5F27}" destId="{922AD3FD-AAF5-4CEE-B6CB-8A8B172CA552}" srcOrd="0" destOrd="0" presId="urn:microsoft.com/office/officeart/2005/8/layout/default"/>
    <dgm:cxn modelId="{578B7E1F-0D31-4F4C-8C1C-EAA7150FCB78}" srcId="{42FCA8E4-C60E-4F58-8FEB-BECC3B9395D9}" destId="{A39846FD-9338-4FE7-BC72-E7C4E79A5E36}" srcOrd="3" destOrd="0" parTransId="{39C61E40-7D65-402C-BAB5-EBC0822D7153}" sibTransId="{1C780EDB-F00D-4244-BC1C-58F6F4F2EAFF}"/>
    <dgm:cxn modelId="{BCFAB829-3E4E-47C4-A09E-8B536A9EC4AA}" type="presOf" srcId="{A39846FD-9338-4FE7-BC72-E7C4E79A5E36}" destId="{24DD4FE1-54E2-4940-9C5A-B2B8386D571B}" srcOrd="0" destOrd="0" presId="urn:microsoft.com/office/officeart/2005/8/layout/default"/>
    <dgm:cxn modelId="{F0C0695D-CB15-4983-853D-AA9EAE54E536}" srcId="{42FCA8E4-C60E-4F58-8FEB-BECC3B9395D9}" destId="{FB9757A3-DF72-439A-8780-7F87F44CE664}" srcOrd="4" destOrd="0" parTransId="{C6B5756B-BE77-4158-BFC9-5475137552A8}" sibTransId="{2B263F48-1850-4236-84DB-C3D274D0EF28}"/>
    <dgm:cxn modelId="{750A3390-1C2D-4AD6-B1DA-A1D6CE2C978E}" type="presOf" srcId="{8F086E27-FF84-4FF1-98E2-307F79603622}" destId="{A54052C9-B7A5-46AD-8FC1-E051E17E7A86}" srcOrd="0" destOrd="0" presId="urn:microsoft.com/office/officeart/2005/8/layout/default"/>
    <dgm:cxn modelId="{1A067D9E-03D3-4F7D-8C69-AD7B4920BDDF}" srcId="{42FCA8E4-C60E-4F58-8FEB-BECC3B9395D9}" destId="{8F086E27-FF84-4FF1-98E2-307F79603622}" srcOrd="1" destOrd="0" parTransId="{11BAF2E1-299B-4086-9AF7-C6792E4A17F9}" sibTransId="{6269A81D-BAE4-4A29-BF7A-AE430EA78FF3}"/>
    <dgm:cxn modelId="{3AE8F8A3-542D-4AC6-8CD2-804E3D481D3B}" type="presOf" srcId="{E6D05AFE-14DE-48D1-BDDC-664DAC860B24}" destId="{090C19C8-5048-44B8-83FD-BC249DE15E1F}" srcOrd="0" destOrd="0" presId="urn:microsoft.com/office/officeart/2005/8/layout/default"/>
    <dgm:cxn modelId="{82CE8DBE-28C0-4882-A5ED-479BA806E8E1}" srcId="{42FCA8E4-C60E-4F58-8FEB-BECC3B9395D9}" destId="{E72DF80B-4D35-4619-9F5D-216C4B3A4096}" srcOrd="5" destOrd="0" parTransId="{4E0EDB3D-450C-46B9-AF79-A5E5EADE04E9}" sibTransId="{CA9B4A8B-5347-4120-877B-4DA87504947D}"/>
    <dgm:cxn modelId="{4982C7CE-5E3A-4C8D-8624-C3DCFD5F15A9}" type="presOf" srcId="{E72DF80B-4D35-4619-9F5D-216C4B3A4096}" destId="{983AFA02-814E-41FA-9603-5423FD6FB9D7}" srcOrd="0" destOrd="0" presId="urn:microsoft.com/office/officeart/2005/8/layout/default"/>
    <dgm:cxn modelId="{CE4B87D3-E6A3-45CF-8454-248D3A695C4F}" type="presOf" srcId="{42FCA8E4-C60E-4F58-8FEB-BECC3B9395D9}" destId="{5492D11B-D446-400B-9521-20C8A3C625F4}" srcOrd="0" destOrd="0" presId="urn:microsoft.com/office/officeart/2005/8/layout/default"/>
    <dgm:cxn modelId="{D25F29E0-BFF5-40A1-887E-3898691536F5}" srcId="{42FCA8E4-C60E-4F58-8FEB-BECC3B9395D9}" destId="{E6D05AFE-14DE-48D1-BDDC-664DAC860B24}" srcOrd="2" destOrd="0" parTransId="{ED6432A7-6D7B-46A0-AD9F-1B292DDC0D49}" sibTransId="{1001CB6A-FE30-4A4D-9331-FBAF4CD5155B}"/>
    <dgm:cxn modelId="{11BAFFE1-1440-4EEA-B90B-988F23D27F10}" srcId="{42FCA8E4-C60E-4F58-8FEB-BECC3B9395D9}" destId="{C77DCE4B-F96D-4E34-9C46-2F26A34B5F27}" srcOrd="0" destOrd="0" parTransId="{E2EBCF08-AE52-4DA2-946E-B532A6414FCD}" sibTransId="{A1C9865B-DC61-4AA0-9754-90DEAA16C091}"/>
    <dgm:cxn modelId="{61EA8257-1B6F-45B3-93A9-A67B85893583}" type="presParOf" srcId="{5492D11B-D446-400B-9521-20C8A3C625F4}" destId="{922AD3FD-AAF5-4CEE-B6CB-8A8B172CA552}" srcOrd="0" destOrd="0" presId="urn:microsoft.com/office/officeart/2005/8/layout/default"/>
    <dgm:cxn modelId="{8D8915BC-1EFC-4509-AC58-3DF22B168F92}" type="presParOf" srcId="{5492D11B-D446-400B-9521-20C8A3C625F4}" destId="{F51D1A82-79F7-4792-8BB9-B85B8D47B11B}" srcOrd="1" destOrd="0" presId="urn:microsoft.com/office/officeart/2005/8/layout/default"/>
    <dgm:cxn modelId="{1D076B8B-D2F2-440B-BE78-B38C70A4F2B9}" type="presParOf" srcId="{5492D11B-D446-400B-9521-20C8A3C625F4}" destId="{A54052C9-B7A5-46AD-8FC1-E051E17E7A86}" srcOrd="2" destOrd="0" presId="urn:microsoft.com/office/officeart/2005/8/layout/default"/>
    <dgm:cxn modelId="{CE6B0126-4CB6-4864-BD2D-331B10A4CB82}" type="presParOf" srcId="{5492D11B-D446-400B-9521-20C8A3C625F4}" destId="{4ABAB673-D84A-4C80-A2A9-BF25E8E47C6D}" srcOrd="3" destOrd="0" presId="urn:microsoft.com/office/officeart/2005/8/layout/default"/>
    <dgm:cxn modelId="{97D9E03E-8378-4F52-952F-1A639D7941ED}" type="presParOf" srcId="{5492D11B-D446-400B-9521-20C8A3C625F4}" destId="{090C19C8-5048-44B8-83FD-BC249DE15E1F}" srcOrd="4" destOrd="0" presId="urn:microsoft.com/office/officeart/2005/8/layout/default"/>
    <dgm:cxn modelId="{44578770-E6EF-46A7-841E-D2F59EBEF4F7}" type="presParOf" srcId="{5492D11B-D446-400B-9521-20C8A3C625F4}" destId="{8B155E62-D4A8-4C36-AB47-95A0DB3C137F}" srcOrd="5" destOrd="0" presId="urn:microsoft.com/office/officeart/2005/8/layout/default"/>
    <dgm:cxn modelId="{FB0E3227-395D-49DB-ACFF-6FDD24DC8005}" type="presParOf" srcId="{5492D11B-D446-400B-9521-20C8A3C625F4}" destId="{24DD4FE1-54E2-4940-9C5A-B2B8386D571B}" srcOrd="6" destOrd="0" presId="urn:microsoft.com/office/officeart/2005/8/layout/default"/>
    <dgm:cxn modelId="{D1157812-EB8F-4929-B9E2-AB26CD9E629B}" type="presParOf" srcId="{5492D11B-D446-400B-9521-20C8A3C625F4}" destId="{C2626EF7-2C7F-4C3B-A065-15310A064646}" srcOrd="7" destOrd="0" presId="urn:microsoft.com/office/officeart/2005/8/layout/default"/>
    <dgm:cxn modelId="{105A5436-1C1C-4BAA-8039-94331CD2F2F7}" type="presParOf" srcId="{5492D11B-D446-400B-9521-20C8A3C625F4}" destId="{EDD11FE6-DCB9-4276-AA7D-9C956EE85915}" srcOrd="8" destOrd="0" presId="urn:microsoft.com/office/officeart/2005/8/layout/default"/>
    <dgm:cxn modelId="{AFC38367-170B-4213-8912-652748762056}" type="presParOf" srcId="{5492D11B-D446-400B-9521-20C8A3C625F4}" destId="{76929851-2B1A-4E02-8B3D-33DE0A06F2BF}" srcOrd="9" destOrd="0" presId="urn:microsoft.com/office/officeart/2005/8/layout/default"/>
    <dgm:cxn modelId="{A66C03C1-1776-4B24-886B-D5895E127257}" type="presParOf" srcId="{5492D11B-D446-400B-9521-20C8A3C625F4}" destId="{983AFA02-814E-41FA-9603-5423FD6FB9D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0968F2-5672-4975-BCC5-8C7C4B824845}" type="doc">
      <dgm:prSet loTypeId="urn:microsoft.com/office/officeart/2005/8/layout/arrow2" loCatId="process" qsTypeId="urn:microsoft.com/office/officeart/2005/8/quickstyle/simple1" qsCatId="simple" csTypeId="urn:microsoft.com/office/officeart/2005/8/colors/accent2_2" csCatId="accent2" phldr="1"/>
      <dgm:spPr/>
    </dgm:pt>
    <dgm:pt modelId="{80166ABA-E64B-4F74-B3F2-D004A0DD825F}">
      <dgm:prSet phldrT="[Texte]"/>
      <dgm:spPr/>
      <dgm:t>
        <a:bodyPr/>
        <a:lstStyle/>
        <a:p>
          <a:r>
            <a:rPr lang="fr-FR" b="1" dirty="0">
              <a:solidFill>
                <a:srgbClr val="FFC000"/>
              </a:solidFill>
            </a:rPr>
            <a:t>2030</a:t>
          </a:r>
        </a:p>
      </dgm:t>
    </dgm:pt>
    <dgm:pt modelId="{8125B75A-84EA-4A42-9C49-10150C9CC7CF}" type="parTrans" cxnId="{2F7D7558-A5E3-4EE2-9F8D-B6D8ADBA32DD}">
      <dgm:prSet/>
      <dgm:spPr/>
      <dgm:t>
        <a:bodyPr/>
        <a:lstStyle/>
        <a:p>
          <a:endParaRPr lang="fr-FR"/>
        </a:p>
      </dgm:t>
    </dgm:pt>
    <dgm:pt modelId="{256970F7-8443-4E1D-9C1A-03626F859114}" type="sibTrans" cxnId="{2F7D7558-A5E3-4EE2-9F8D-B6D8ADBA32DD}">
      <dgm:prSet/>
      <dgm:spPr/>
      <dgm:t>
        <a:bodyPr/>
        <a:lstStyle/>
        <a:p>
          <a:endParaRPr lang="fr-FR"/>
        </a:p>
      </dgm:t>
    </dgm:pt>
    <dgm:pt modelId="{D3F101A5-036D-4F83-931F-D0CC7D303FC1}">
      <dgm:prSet phldrT="[Texte]"/>
      <dgm:spPr/>
      <dgm:t>
        <a:bodyPr/>
        <a:lstStyle/>
        <a:p>
          <a:r>
            <a:rPr lang="fr-FR" b="1" dirty="0">
              <a:solidFill>
                <a:srgbClr val="FF0000"/>
              </a:solidFill>
            </a:rPr>
            <a:t>2050</a:t>
          </a:r>
        </a:p>
      </dgm:t>
    </dgm:pt>
    <dgm:pt modelId="{D5B0BF2A-813B-4AFC-A339-0652539236D2}" type="parTrans" cxnId="{7DE94D56-1E48-43A8-B400-CDEA51FB8349}">
      <dgm:prSet/>
      <dgm:spPr/>
      <dgm:t>
        <a:bodyPr/>
        <a:lstStyle/>
        <a:p>
          <a:endParaRPr lang="fr-FR"/>
        </a:p>
      </dgm:t>
    </dgm:pt>
    <dgm:pt modelId="{58A6A433-F550-4974-B602-31FF72E90871}" type="sibTrans" cxnId="{7DE94D56-1E48-43A8-B400-CDEA51FB8349}">
      <dgm:prSet/>
      <dgm:spPr/>
      <dgm:t>
        <a:bodyPr/>
        <a:lstStyle/>
        <a:p>
          <a:endParaRPr lang="fr-FR"/>
        </a:p>
      </dgm:t>
    </dgm:pt>
    <dgm:pt modelId="{9A406796-6106-4D25-A3D7-F7FAC8F36D82}">
      <dgm:prSet phldrT="[Texte]"/>
      <dgm:spPr/>
      <dgm:t>
        <a:bodyPr/>
        <a:lstStyle/>
        <a:p>
          <a:r>
            <a:rPr lang="fr-FR" b="1" dirty="0">
              <a:solidFill>
                <a:srgbClr val="C00000"/>
              </a:solidFill>
            </a:rPr>
            <a:t>2100</a:t>
          </a:r>
        </a:p>
      </dgm:t>
    </dgm:pt>
    <dgm:pt modelId="{1A47A6D8-0DF2-4680-BE57-2EC9EB6D989B}" type="parTrans" cxnId="{2132B696-6BCF-4DC0-9CE2-6A4014F07F1A}">
      <dgm:prSet/>
      <dgm:spPr/>
      <dgm:t>
        <a:bodyPr/>
        <a:lstStyle/>
        <a:p>
          <a:endParaRPr lang="fr-FR"/>
        </a:p>
      </dgm:t>
    </dgm:pt>
    <dgm:pt modelId="{BD6BF2D0-B871-4E07-A5F8-2BE57C8FC4A7}" type="sibTrans" cxnId="{2132B696-6BCF-4DC0-9CE2-6A4014F07F1A}">
      <dgm:prSet/>
      <dgm:spPr/>
      <dgm:t>
        <a:bodyPr/>
        <a:lstStyle/>
        <a:p>
          <a:endParaRPr lang="fr-FR"/>
        </a:p>
      </dgm:t>
    </dgm:pt>
    <dgm:pt modelId="{8FE88955-92EB-4903-B328-F87745034ABE}">
      <dgm:prSet phldrT="[Texte]"/>
      <dgm:spPr/>
      <dgm:t>
        <a:bodyPr/>
        <a:lstStyle/>
        <a:p>
          <a:r>
            <a:rPr lang="fr-FR" b="1" dirty="0"/>
            <a:t>Reference</a:t>
          </a:r>
        </a:p>
      </dgm:t>
    </dgm:pt>
    <dgm:pt modelId="{000C1CF7-CE2B-472A-81E2-B67DD445CA32}" type="parTrans" cxnId="{782F807B-B508-46CF-8298-1C87825887E2}">
      <dgm:prSet/>
      <dgm:spPr/>
      <dgm:t>
        <a:bodyPr/>
        <a:lstStyle/>
        <a:p>
          <a:endParaRPr lang="fr-FR"/>
        </a:p>
      </dgm:t>
    </dgm:pt>
    <dgm:pt modelId="{7E8544C3-94F1-429B-ADEB-22434B810963}" type="sibTrans" cxnId="{782F807B-B508-46CF-8298-1C87825887E2}">
      <dgm:prSet/>
      <dgm:spPr/>
      <dgm:t>
        <a:bodyPr/>
        <a:lstStyle/>
        <a:p>
          <a:endParaRPr lang="fr-FR"/>
        </a:p>
      </dgm:t>
    </dgm:pt>
    <dgm:pt modelId="{01CCBBA7-6A27-4596-81CD-7F5E8E15F920}" type="pres">
      <dgm:prSet presAssocID="{C60968F2-5672-4975-BCC5-8C7C4B824845}" presName="arrowDiagram" presStyleCnt="0">
        <dgm:presLayoutVars>
          <dgm:chMax val="5"/>
          <dgm:dir/>
          <dgm:resizeHandles val="exact"/>
        </dgm:presLayoutVars>
      </dgm:prSet>
      <dgm:spPr/>
    </dgm:pt>
    <dgm:pt modelId="{55BC9562-7ED8-478A-AFBC-92B1F2A21F06}" type="pres">
      <dgm:prSet presAssocID="{C60968F2-5672-4975-BCC5-8C7C4B824845}" presName="arrow" presStyleLbl="bgShp" presStyleIdx="0" presStyleCnt="1" custLinFactNeighborX="30258" custLinFactNeighborY="9986"/>
      <dgm:spPr/>
    </dgm:pt>
    <dgm:pt modelId="{6CC83170-3587-4D27-ACB7-05BCCC786520}" type="pres">
      <dgm:prSet presAssocID="{C60968F2-5672-4975-BCC5-8C7C4B824845}" presName="arrowDiagram4" presStyleCnt="0"/>
      <dgm:spPr/>
    </dgm:pt>
    <dgm:pt modelId="{6B277F80-A2D2-40E8-AB87-65B06D863211}" type="pres">
      <dgm:prSet presAssocID="{8FE88955-92EB-4903-B328-F87745034ABE}" presName="bullet4a" presStyleLbl="node1" presStyleIdx="0" presStyleCnt="4"/>
      <dgm:spPr>
        <a:solidFill>
          <a:schemeClr val="tx2"/>
        </a:solidFill>
      </dgm:spPr>
    </dgm:pt>
    <dgm:pt modelId="{4BC48B60-CCF3-4333-AE06-98A16E3F674A}" type="pres">
      <dgm:prSet presAssocID="{8FE88955-92EB-4903-B328-F87745034ABE}" presName="textBox4a" presStyleLbl="revTx" presStyleIdx="0" presStyleCnt="4">
        <dgm:presLayoutVars>
          <dgm:bulletEnabled val="1"/>
        </dgm:presLayoutVars>
      </dgm:prSet>
      <dgm:spPr/>
    </dgm:pt>
    <dgm:pt modelId="{2734A7A6-D6E5-4D91-ACF3-3E3C678DECFC}" type="pres">
      <dgm:prSet presAssocID="{80166ABA-E64B-4F74-B3F2-D004A0DD825F}" presName="bullet4b" presStyleLbl="node1" presStyleIdx="1" presStyleCnt="4"/>
      <dgm:spPr/>
    </dgm:pt>
    <dgm:pt modelId="{5FAC1BC1-C44F-4987-917A-A0465D35BB45}" type="pres">
      <dgm:prSet presAssocID="{80166ABA-E64B-4F74-B3F2-D004A0DD825F}" presName="textBox4b" presStyleLbl="revTx" presStyleIdx="1" presStyleCnt="4">
        <dgm:presLayoutVars>
          <dgm:bulletEnabled val="1"/>
        </dgm:presLayoutVars>
      </dgm:prSet>
      <dgm:spPr/>
    </dgm:pt>
    <dgm:pt modelId="{C870163D-3E18-4AD8-8C01-EF671051030F}" type="pres">
      <dgm:prSet presAssocID="{D3F101A5-036D-4F83-931F-D0CC7D303FC1}" presName="bullet4c" presStyleLbl="node1" presStyleIdx="2" presStyleCnt="4"/>
      <dgm:spPr>
        <a:solidFill>
          <a:srgbClr val="FF0000"/>
        </a:solidFill>
      </dgm:spPr>
    </dgm:pt>
    <dgm:pt modelId="{1B0F4DCD-2C32-4C0D-90C1-E7EF05399FBE}" type="pres">
      <dgm:prSet presAssocID="{D3F101A5-036D-4F83-931F-D0CC7D303FC1}" presName="textBox4c" presStyleLbl="revTx" presStyleIdx="2" presStyleCnt="4">
        <dgm:presLayoutVars>
          <dgm:bulletEnabled val="1"/>
        </dgm:presLayoutVars>
      </dgm:prSet>
      <dgm:spPr/>
    </dgm:pt>
    <dgm:pt modelId="{EEAD369A-4A58-493E-A507-D8162391ECCF}" type="pres">
      <dgm:prSet presAssocID="{9A406796-6106-4D25-A3D7-F7FAC8F36D82}" presName="bullet4d" presStyleLbl="node1" presStyleIdx="3" presStyleCnt="4"/>
      <dgm:spPr>
        <a:solidFill>
          <a:srgbClr val="C00000"/>
        </a:solidFill>
      </dgm:spPr>
    </dgm:pt>
    <dgm:pt modelId="{1FC7D83D-8C5B-462D-BB1E-19AB64FBB271}" type="pres">
      <dgm:prSet presAssocID="{9A406796-6106-4D25-A3D7-F7FAC8F36D82}" presName="textBox4d" presStyleLbl="revTx" presStyleIdx="3" presStyleCnt="4">
        <dgm:presLayoutVars>
          <dgm:bulletEnabled val="1"/>
        </dgm:presLayoutVars>
      </dgm:prSet>
      <dgm:spPr/>
    </dgm:pt>
  </dgm:ptLst>
  <dgm:cxnLst>
    <dgm:cxn modelId="{3C0A301D-8D61-4182-B631-9C86F8A4D030}" type="presOf" srcId="{C60968F2-5672-4975-BCC5-8C7C4B824845}" destId="{01CCBBA7-6A27-4596-81CD-7F5E8E15F920}" srcOrd="0" destOrd="0" presId="urn:microsoft.com/office/officeart/2005/8/layout/arrow2"/>
    <dgm:cxn modelId="{23E3D942-F86D-4598-80BD-83478BDC310D}" type="presOf" srcId="{D3F101A5-036D-4F83-931F-D0CC7D303FC1}" destId="{1B0F4DCD-2C32-4C0D-90C1-E7EF05399FBE}" srcOrd="0" destOrd="0" presId="urn:microsoft.com/office/officeart/2005/8/layout/arrow2"/>
    <dgm:cxn modelId="{7DE94D56-1E48-43A8-B400-CDEA51FB8349}" srcId="{C60968F2-5672-4975-BCC5-8C7C4B824845}" destId="{D3F101A5-036D-4F83-931F-D0CC7D303FC1}" srcOrd="2" destOrd="0" parTransId="{D5B0BF2A-813B-4AFC-A339-0652539236D2}" sibTransId="{58A6A433-F550-4974-B602-31FF72E90871}"/>
    <dgm:cxn modelId="{2F7D7558-A5E3-4EE2-9F8D-B6D8ADBA32DD}" srcId="{C60968F2-5672-4975-BCC5-8C7C4B824845}" destId="{80166ABA-E64B-4F74-B3F2-D004A0DD825F}" srcOrd="1" destOrd="0" parTransId="{8125B75A-84EA-4A42-9C49-10150C9CC7CF}" sibTransId="{256970F7-8443-4E1D-9C1A-03626F859114}"/>
    <dgm:cxn modelId="{782F807B-B508-46CF-8298-1C87825887E2}" srcId="{C60968F2-5672-4975-BCC5-8C7C4B824845}" destId="{8FE88955-92EB-4903-B328-F87745034ABE}" srcOrd="0" destOrd="0" parTransId="{000C1CF7-CE2B-472A-81E2-B67DD445CA32}" sibTransId="{7E8544C3-94F1-429B-ADEB-22434B810963}"/>
    <dgm:cxn modelId="{2132B696-6BCF-4DC0-9CE2-6A4014F07F1A}" srcId="{C60968F2-5672-4975-BCC5-8C7C4B824845}" destId="{9A406796-6106-4D25-A3D7-F7FAC8F36D82}" srcOrd="3" destOrd="0" parTransId="{1A47A6D8-0DF2-4680-BE57-2EC9EB6D989B}" sibTransId="{BD6BF2D0-B871-4E07-A5F8-2BE57C8FC4A7}"/>
    <dgm:cxn modelId="{565E9CB7-2D2D-4057-B72D-ECB161757343}" type="presOf" srcId="{9A406796-6106-4D25-A3D7-F7FAC8F36D82}" destId="{1FC7D83D-8C5B-462D-BB1E-19AB64FBB271}" srcOrd="0" destOrd="0" presId="urn:microsoft.com/office/officeart/2005/8/layout/arrow2"/>
    <dgm:cxn modelId="{C66437D8-750B-4DE2-9BEF-D1EB9723F0FA}" type="presOf" srcId="{8FE88955-92EB-4903-B328-F87745034ABE}" destId="{4BC48B60-CCF3-4333-AE06-98A16E3F674A}" srcOrd="0" destOrd="0" presId="urn:microsoft.com/office/officeart/2005/8/layout/arrow2"/>
    <dgm:cxn modelId="{8DD89CF6-DA84-4F64-884C-857794A23D15}" type="presOf" srcId="{80166ABA-E64B-4F74-B3F2-D004A0DD825F}" destId="{5FAC1BC1-C44F-4987-917A-A0465D35BB45}" srcOrd="0" destOrd="0" presId="urn:microsoft.com/office/officeart/2005/8/layout/arrow2"/>
    <dgm:cxn modelId="{A7693D64-B7B3-4AC7-8F4A-F561DB3C2040}" type="presParOf" srcId="{01CCBBA7-6A27-4596-81CD-7F5E8E15F920}" destId="{55BC9562-7ED8-478A-AFBC-92B1F2A21F06}" srcOrd="0" destOrd="0" presId="urn:microsoft.com/office/officeart/2005/8/layout/arrow2"/>
    <dgm:cxn modelId="{FBC76746-D794-4D2E-8265-A9D03E4B8793}" type="presParOf" srcId="{01CCBBA7-6A27-4596-81CD-7F5E8E15F920}" destId="{6CC83170-3587-4D27-ACB7-05BCCC786520}" srcOrd="1" destOrd="0" presId="urn:microsoft.com/office/officeart/2005/8/layout/arrow2"/>
    <dgm:cxn modelId="{C1D170CE-14AF-48EF-8D8F-EC57AD228A95}" type="presParOf" srcId="{6CC83170-3587-4D27-ACB7-05BCCC786520}" destId="{6B277F80-A2D2-40E8-AB87-65B06D863211}" srcOrd="0" destOrd="0" presId="urn:microsoft.com/office/officeart/2005/8/layout/arrow2"/>
    <dgm:cxn modelId="{D940E068-6865-4741-825E-2DB387457B54}" type="presParOf" srcId="{6CC83170-3587-4D27-ACB7-05BCCC786520}" destId="{4BC48B60-CCF3-4333-AE06-98A16E3F674A}" srcOrd="1" destOrd="0" presId="urn:microsoft.com/office/officeart/2005/8/layout/arrow2"/>
    <dgm:cxn modelId="{CE44FBFE-184A-4297-8CF0-774C7A0D2192}" type="presParOf" srcId="{6CC83170-3587-4D27-ACB7-05BCCC786520}" destId="{2734A7A6-D6E5-4D91-ACF3-3E3C678DECFC}" srcOrd="2" destOrd="0" presId="urn:microsoft.com/office/officeart/2005/8/layout/arrow2"/>
    <dgm:cxn modelId="{59D5738B-77E4-4C27-85ED-C530C08C70AF}" type="presParOf" srcId="{6CC83170-3587-4D27-ACB7-05BCCC786520}" destId="{5FAC1BC1-C44F-4987-917A-A0465D35BB45}" srcOrd="3" destOrd="0" presId="urn:microsoft.com/office/officeart/2005/8/layout/arrow2"/>
    <dgm:cxn modelId="{B069A864-2E40-4414-9B7D-22CC39C51A0A}" type="presParOf" srcId="{6CC83170-3587-4D27-ACB7-05BCCC786520}" destId="{C870163D-3E18-4AD8-8C01-EF671051030F}" srcOrd="4" destOrd="0" presId="urn:microsoft.com/office/officeart/2005/8/layout/arrow2"/>
    <dgm:cxn modelId="{58DF2ED1-05CA-483A-BCAD-CF3419D8A52E}" type="presParOf" srcId="{6CC83170-3587-4D27-ACB7-05BCCC786520}" destId="{1B0F4DCD-2C32-4C0D-90C1-E7EF05399FBE}" srcOrd="5" destOrd="0" presId="urn:microsoft.com/office/officeart/2005/8/layout/arrow2"/>
    <dgm:cxn modelId="{7131CEDD-EFB8-46D8-AE48-028A50FFA6FA}" type="presParOf" srcId="{6CC83170-3587-4D27-ACB7-05BCCC786520}" destId="{EEAD369A-4A58-493E-A507-D8162391ECCF}" srcOrd="6" destOrd="0" presId="urn:microsoft.com/office/officeart/2005/8/layout/arrow2"/>
    <dgm:cxn modelId="{92A54A84-190C-46B5-90F1-60086AF65FD8}" type="presParOf" srcId="{6CC83170-3587-4D27-ACB7-05BCCC786520}" destId="{1FC7D83D-8C5B-462D-BB1E-19AB64FBB271}"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DA4ED-9291-45F0-A2BE-9C7932E1CD94}" type="doc">
      <dgm:prSet loTypeId="urn:microsoft.com/office/officeart/2005/8/layout/radial5" loCatId="cycle" qsTypeId="urn:microsoft.com/office/officeart/2005/8/quickstyle/simple1" qsCatId="simple" csTypeId="urn:microsoft.com/office/officeart/2005/8/colors/colorful2" csCatId="colorful" phldr="1"/>
      <dgm:spPr bwMode="auto"/>
      <dgm:t>
        <a:bodyPr/>
        <a:lstStyle/>
        <a:p>
          <a:pPr>
            <a:defRPr/>
          </a:pPr>
          <a:endParaRPr lang="fr-FR"/>
        </a:p>
      </dgm:t>
    </dgm:pt>
    <dgm:pt modelId="{2B81051A-D2E4-477F-889F-8F3BF73F347A}">
      <dgm:prSet phldrT="[Texte]" custT="1"/>
      <dgm:spPr bwMode="auto"/>
      <dgm:t>
        <a:bodyPr/>
        <a:lstStyle/>
        <a:p>
          <a:pPr>
            <a:defRPr/>
          </a:pPr>
          <a:r>
            <a:rPr lang="fr-FR" sz="1200" b="1"/>
            <a:t>Improving resilience</a:t>
          </a:r>
        </a:p>
      </dgm:t>
    </dgm:pt>
    <dgm:pt modelId="{E7E5B8E5-0D3A-4565-A8E4-F17355B0FE1D}" type="parTrans" cxnId="{C5994E77-DAAB-49FA-88AE-3B7F33508734}">
      <dgm:prSet/>
      <dgm:spPr bwMode="auto"/>
      <dgm:t>
        <a:bodyPr/>
        <a:lstStyle/>
        <a:p>
          <a:pPr>
            <a:defRPr/>
          </a:pPr>
          <a:endParaRPr lang="fr-FR" sz="2400"/>
        </a:p>
      </dgm:t>
    </dgm:pt>
    <dgm:pt modelId="{40CFFF05-B078-454A-AECC-1036D9732219}" type="sibTrans" cxnId="{C5994E77-DAAB-49FA-88AE-3B7F33508734}">
      <dgm:prSet/>
      <dgm:spPr bwMode="auto"/>
      <dgm:t>
        <a:bodyPr/>
        <a:lstStyle/>
        <a:p>
          <a:pPr>
            <a:defRPr/>
          </a:pPr>
          <a:endParaRPr lang="fr-FR" sz="2400"/>
        </a:p>
      </dgm:t>
    </dgm:pt>
    <dgm:pt modelId="{5F5DF9E1-0DAB-492A-B8DD-B9F26EF97F3B}">
      <dgm:prSet phldrT="[Texte]" custT="1"/>
      <dgm:spPr bwMode="auto"/>
      <dgm:t>
        <a:bodyPr vertOverflow="overflow" horzOverflow="overflow" vert="horz" rtlCol="0" fromWordArt="0" anchor="ctr" forceAA="0" compatLnSpc="0"/>
        <a:lstStyle/>
        <a:p>
          <a:pPr algn="ctr">
            <a:lnSpc>
              <a:spcPct val="90000"/>
            </a:lnSpc>
            <a:spcAft>
              <a:spcPts val="398"/>
            </a:spcAft>
            <a:defRPr/>
          </a:pPr>
          <a:r>
            <a:rPr lang="fr-FR" sz="950"/>
            <a:t>Optimize expenditures</a:t>
          </a:r>
          <a:endParaRPr lang="fr-FR" sz="900"/>
        </a:p>
      </dgm:t>
    </dgm:pt>
    <dgm:pt modelId="{6E4D8298-0939-4453-B9AB-D81EAF52BC91}" type="parTrans" cxnId="{A9AA69A5-353B-4772-8BA5-00CAC89418F5}">
      <dgm:prSet custT="1"/>
      <dgm:spPr bwMode="auto"/>
      <dgm:t>
        <a:bodyPr/>
        <a:lstStyle/>
        <a:p>
          <a:pPr>
            <a:defRPr/>
          </a:pPr>
          <a:endParaRPr lang="fr-FR" sz="700"/>
        </a:p>
      </dgm:t>
    </dgm:pt>
    <dgm:pt modelId="{E7BFB90F-EB80-4846-BA29-BE498ED28BA8}" type="sibTrans" cxnId="{A9AA69A5-353B-4772-8BA5-00CAC89418F5}">
      <dgm:prSet/>
      <dgm:spPr bwMode="auto"/>
      <dgm:t>
        <a:bodyPr/>
        <a:lstStyle/>
        <a:p>
          <a:pPr>
            <a:defRPr/>
          </a:pPr>
          <a:endParaRPr lang="fr-FR" sz="2400"/>
        </a:p>
      </dgm:t>
    </dgm:pt>
    <dgm:pt modelId="{B1C22F05-D550-42E7-BB01-61DC8855CC68}">
      <dgm:prSet phldrT="[Texte]" custT="1"/>
      <dgm:spPr bwMode="auto"/>
      <dgm:t>
        <a:bodyPr/>
        <a:lstStyle/>
        <a:p>
          <a:pPr>
            <a:defRPr/>
          </a:pPr>
          <a:r>
            <a:rPr lang="fr-FR" sz="1050"/>
            <a:t>Preventing environmental impacts</a:t>
          </a:r>
          <a:endParaRPr/>
        </a:p>
      </dgm:t>
    </dgm:pt>
    <dgm:pt modelId="{00ABE564-A98B-43F1-8CDB-ED98058702ED}" type="parTrans" cxnId="{9F2887EE-B3FF-417F-835C-3E9D9D328CE0}">
      <dgm:prSet custT="1"/>
      <dgm:spPr bwMode="auto"/>
      <dgm:t>
        <a:bodyPr/>
        <a:lstStyle/>
        <a:p>
          <a:pPr>
            <a:defRPr/>
          </a:pPr>
          <a:endParaRPr lang="fr-FR" sz="700"/>
        </a:p>
      </dgm:t>
    </dgm:pt>
    <dgm:pt modelId="{A04E4720-F3AE-4FC7-A9F8-018B6D47E975}" type="sibTrans" cxnId="{9F2887EE-B3FF-417F-835C-3E9D9D328CE0}">
      <dgm:prSet/>
      <dgm:spPr bwMode="auto"/>
      <dgm:t>
        <a:bodyPr/>
        <a:lstStyle/>
        <a:p>
          <a:pPr>
            <a:defRPr/>
          </a:pPr>
          <a:endParaRPr lang="fr-FR" sz="2400"/>
        </a:p>
      </dgm:t>
    </dgm:pt>
    <dgm:pt modelId="{B9E66467-321A-4D86-8E14-4D8F36EFFF46}">
      <dgm:prSet phldrT="[Texte]" custT="1"/>
      <dgm:spPr bwMode="auto"/>
      <dgm:t>
        <a:bodyPr/>
        <a:lstStyle/>
        <a:p>
          <a:pPr>
            <a:defRPr/>
          </a:pPr>
          <a:r>
            <a:rPr lang="fr-FR" sz="1050"/>
            <a:t>Improve knowledge</a:t>
          </a:r>
        </a:p>
      </dgm:t>
    </dgm:pt>
    <dgm:pt modelId="{A8E98E75-BC9A-47D3-ACBE-994DA5EBFA27}" type="parTrans" cxnId="{ED4B6316-F67B-4A09-A772-0CDF59DA9706}">
      <dgm:prSet custT="1"/>
      <dgm:spPr bwMode="auto"/>
      <dgm:t>
        <a:bodyPr/>
        <a:lstStyle/>
        <a:p>
          <a:pPr>
            <a:defRPr/>
          </a:pPr>
          <a:endParaRPr lang="fr-FR" sz="700"/>
        </a:p>
      </dgm:t>
    </dgm:pt>
    <dgm:pt modelId="{765927D9-0618-468D-B7A6-AF39AEAAF27C}" type="sibTrans" cxnId="{ED4B6316-F67B-4A09-A772-0CDF59DA9706}">
      <dgm:prSet/>
      <dgm:spPr bwMode="auto"/>
      <dgm:t>
        <a:bodyPr/>
        <a:lstStyle/>
        <a:p>
          <a:pPr>
            <a:defRPr/>
          </a:pPr>
          <a:endParaRPr lang="fr-FR" sz="2400"/>
        </a:p>
      </dgm:t>
    </dgm:pt>
    <dgm:pt modelId="{E331F743-B955-4BA8-838B-805CABC6FB4D}">
      <dgm:prSet phldrT="[Texte]" custT="1"/>
      <dgm:spPr bwMode="auto"/>
      <dgm:t>
        <a:bodyPr/>
        <a:lstStyle/>
        <a:p>
          <a:pPr>
            <a:defRPr/>
          </a:pPr>
          <a:r>
            <a:rPr lang="fr-FR" sz="1050"/>
            <a:t>Control costs</a:t>
          </a:r>
        </a:p>
      </dgm:t>
    </dgm:pt>
    <dgm:pt modelId="{87AC5430-CF23-41A5-815B-DC6263931DB5}" type="parTrans" cxnId="{584B1A2C-F039-4B9F-AA51-754603AEBB53}">
      <dgm:prSet custT="1"/>
      <dgm:spPr bwMode="auto"/>
      <dgm:t>
        <a:bodyPr/>
        <a:lstStyle/>
        <a:p>
          <a:pPr>
            <a:defRPr/>
          </a:pPr>
          <a:endParaRPr lang="fr-FR" sz="700"/>
        </a:p>
      </dgm:t>
    </dgm:pt>
    <dgm:pt modelId="{EADB665F-0652-40CF-9751-8625F6717526}" type="sibTrans" cxnId="{584B1A2C-F039-4B9F-AA51-754603AEBB53}">
      <dgm:prSet/>
      <dgm:spPr bwMode="auto"/>
      <dgm:t>
        <a:bodyPr/>
        <a:lstStyle/>
        <a:p>
          <a:pPr>
            <a:defRPr/>
          </a:pPr>
          <a:endParaRPr lang="fr-FR" sz="2400"/>
        </a:p>
      </dgm:t>
    </dgm:pt>
    <dgm:pt modelId="{A897FE3B-E6CA-4163-A749-462FD7D1D273}">
      <dgm:prSet phldrT="[Texte]" custT="1"/>
      <dgm:spPr bwMode="auto"/>
      <dgm:t>
        <a:bodyPr/>
        <a:lstStyle/>
        <a:p>
          <a:pPr>
            <a:defRPr/>
          </a:pPr>
          <a:r>
            <a:rPr lang="en-US" sz="1050"/>
            <a:t>Improving the resilience of the territory served</a:t>
          </a:r>
          <a:endParaRPr lang="fr-FR" sz="1050"/>
        </a:p>
      </dgm:t>
    </dgm:pt>
    <dgm:pt modelId="{2E5DDEE1-815C-4D3C-B787-A36F5DEC3EDF}" type="parTrans" cxnId="{3299F7A6-B802-49C1-AE3C-0D7910CC358D}">
      <dgm:prSet custT="1"/>
      <dgm:spPr bwMode="auto"/>
      <dgm:t>
        <a:bodyPr/>
        <a:lstStyle/>
        <a:p>
          <a:pPr>
            <a:defRPr/>
          </a:pPr>
          <a:endParaRPr lang="fr-FR" sz="700"/>
        </a:p>
      </dgm:t>
    </dgm:pt>
    <dgm:pt modelId="{23BD060E-B90B-437F-BFD0-BB066BF6C8DE}" type="sibTrans" cxnId="{3299F7A6-B802-49C1-AE3C-0D7910CC358D}">
      <dgm:prSet/>
      <dgm:spPr bwMode="auto"/>
      <dgm:t>
        <a:bodyPr/>
        <a:lstStyle/>
        <a:p>
          <a:pPr>
            <a:defRPr/>
          </a:pPr>
          <a:endParaRPr lang="fr-FR" sz="2400"/>
        </a:p>
      </dgm:t>
    </dgm:pt>
    <dgm:pt modelId="{F3D57C09-5849-45F5-A65E-8F7F0F5CDA9A}">
      <dgm:prSet phldrT="[Texte]" custT="1"/>
      <dgm:spPr bwMode="auto"/>
      <dgm:t>
        <a:bodyPr/>
        <a:lstStyle/>
        <a:p>
          <a:pPr>
            <a:defRPr/>
          </a:pPr>
          <a:r>
            <a:rPr lang="fr-FR" sz="1050"/>
            <a:t>Maintaining optimal service quality</a:t>
          </a:r>
        </a:p>
      </dgm:t>
    </dgm:pt>
    <dgm:pt modelId="{CD76E93D-7BE9-4F7D-968D-A21CD4883F02}" type="parTrans" cxnId="{C83E7ED6-A6F0-425C-83F1-8192546EC6F8}">
      <dgm:prSet/>
      <dgm:spPr bwMode="auto"/>
      <dgm:t>
        <a:bodyPr/>
        <a:lstStyle/>
        <a:p>
          <a:pPr>
            <a:defRPr/>
          </a:pPr>
          <a:endParaRPr lang="fr-FR"/>
        </a:p>
      </dgm:t>
    </dgm:pt>
    <dgm:pt modelId="{8644B971-AEE6-4E9B-A4A1-FDE8F04AEA24}" type="sibTrans" cxnId="{C83E7ED6-A6F0-425C-83F1-8192546EC6F8}">
      <dgm:prSet/>
      <dgm:spPr bwMode="auto"/>
      <dgm:t>
        <a:bodyPr/>
        <a:lstStyle/>
        <a:p>
          <a:pPr>
            <a:defRPr/>
          </a:pPr>
          <a:endParaRPr lang="fr-FR"/>
        </a:p>
      </dgm:t>
    </dgm:pt>
    <dgm:pt modelId="{41296D98-4210-4522-BB59-C4B63999AD03}">
      <dgm:prSet phldrT="[Texte]" custT="1"/>
      <dgm:spPr bwMode="auto"/>
      <dgm:t>
        <a:bodyPr/>
        <a:lstStyle/>
        <a:p>
          <a:pPr>
            <a:defRPr/>
          </a:pPr>
          <a:r>
            <a:rPr lang="fr-FR" sz="1050"/>
            <a:t>Raise awareness</a:t>
          </a:r>
        </a:p>
      </dgm:t>
    </dgm:pt>
    <dgm:pt modelId="{F668D7B2-5976-47D8-8388-7D5D65918BF2}" type="parTrans" cxnId="{3F5B70C1-8ECC-4D4A-921D-7887EB94F242}">
      <dgm:prSet/>
      <dgm:spPr bwMode="auto"/>
      <dgm:t>
        <a:bodyPr/>
        <a:lstStyle/>
        <a:p>
          <a:pPr>
            <a:defRPr/>
          </a:pPr>
          <a:endParaRPr lang="fr-FR"/>
        </a:p>
      </dgm:t>
    </dgm:pt>
    <dgm:pt modelId="{9849A005-4115-4FF5-9539-F8303A2B705D}" type="sibTrans" cxnId="{3F5B70C1-8ECC-4D4A-921D-7887EB94F242}">
      <dgm:prSet/>
      <dgm:spPr bwMode="auto"/>
      <dgm:t>
        <a:bodyPr/>
        <a:lstStyle/>
        <a:p>
          <a:pPr>
            <a:defRPr/>
          </a:pPr>
          <a:endParaRPr lang="fr-FR"/>
        </a:p>
      </dgm:t>
    </dgm:pt>
    <dgm:pt modelId="{7E2AFCC0-7709-4ACF-9880-E4CEAA671995}" type="pres">
      <dgm:prSet presAssocID="{D8ADA4ED-9291-45F0-A2BE-9C7932E1CD94}" presName="Name0" presStyleCnt="0">
        <dgm:presLayoutVars>
          <dgm:chMax val="1"/>
          <dgm:dir/>
          <dgm:animLvl val="ctr"/>
          <dgm:resizeHandles val="exact"/>
        </dgm:presLayoutVars>
      </dgm:prSet>
      <dgm:spPr bwMode="auto"/>
    </dgm:pt>
    <dgm:pt modelId="{61786089-95A5-4C9E-B093-495D9FD662FF}" type="pres">
      <dgm:prSet presAssocID="{2B81051A-D2E4-477F-889F-8F3BF73F347A}" presName="centerShape" presStyleLbl="node0" presStyleIdx="0" presStyleCnt="1"/>
      <dgm:spPr bwMode="auto"/>
    </dgm:pt>
    <dgm:pt modelId="{539425A3-7DC1-4079-98A7-815E37966187}" type="pres">
      <dgm:prSet presAssocID="{F668D7B2-5976-47D8-8388-7D5D65918BF2}" presName="parTrans" presStyleLbl="sibTrans2D1" presStyleIdx="0" presStyleCnt="7"/>
      <dgm:spPr bwMode="auto"/>
    </dgm:pt>
    <dgm:pt modelId="{2E93F201-3EA7-4AC7-81C3-70AF9537D327}" type="pres">
      <dgm:prSet presAssocID="{F668D7B2-5976-47D8-8388-7D5D65918BF2}" presName="connectorText" presStyleLbl="sibTrans2D1" presStyleIdx="0" presStyleCnt="7"/>
      <dgm:spPr bwMode="auto"/>
    </dgm:pt>
    <dgm:pt modelId="{08F73072-BB1E-49A5-BE81-5FA5ABF3DB5A}" type="pres">
      <dgm:prSet presAssocID="{41296D98-4210-4522-BB59-C4B63999AD03}" presName="node" presStyleLbl="node1" presStyleIdx="0" presStyleCnt="7">
        <dgm:presLayoutVars>
          <dgm:bulletEnabled val="1"/>
        </dgm:presLayoutVars>
      </dgm:prSet>
      <dgm:spPr bwMode="auto"/>
    </dgm:pt>
    <dgm:pt modelId="{C1B6A471-DA02-442B-A929-820CA4562E8A}" type="pres">
      <dgm:prSet presAssocID="{A8E98E75-BC9A-47D3-ACBE-994DA5EBFA27}" presName="parTrans" presStyleLbl="sibTrans2D1" presStyleIdx="1" presStyleCnt="7"/>
      <dgm:spPr bwMode="auto"/>
    </dgm:pt>
    <dgm:pt modelId="{0EFE049E-82E4-4D06-A957-737EB85D5944}" type="pres">
      <dgm:prSet presAssocID="{A8E98E75-BC9A-47D3-ACBE-994DA5EBFA27}" presName="connectorText" presStyleLbl="sibTrans2D1" presStyleIdx="1" presStyleCnt="7"/>
      <dgm:spPr bwMode="auto"/>
    </dgm:pt>
    <dgm:pt modelId="{1880054B-E83B-4D1F-9C32-A9B0AA0F1040}" type="pres">
      <dgm:prSet presAssocID="{B9E66467-321A-4D86-8E14-4D8F36EFFF46}" presName="node" presStyleLbl="node1" presStyleIdx="1" presStyleCnt="7">
        <dgm:presLayoutVars>
          <dgm:bulletEnabled val="1"/>
        </dgm:presLayoutVars>
      </dgm:prSet>
      <dgm:spPr bwMode="auto"/>
    </dgm:pt>
    <dgm:pt modelId="{026A00E0-3226-4428-AEB2-EFB2248935B1}" type="pres">
      <dgm:prSet presAssocID="{87AC5430-CF23-41A5-815B-DC6263931DB5}" presName="parTrans" presStyleLbl="sibTrans2D1" presStyleIdx="2" presStyleCnt="7"/>
      <dgm:spPr bwMode="auto"/>
    </dgm:pt>
    <dgm:pt modelId="{95E306E4-48B9-41CE-9BD3-3A555EFE614A}" type="pres">
      <dgm:prSet presAssocID="{87AC5430-CF23-41A5-815B-DC6263931DB5}" presName="connectorText" presStyleLbl="sibTrans2D1" presStyleIdx="2" presStyleCnt="7"/>
      <dgm:spPr bwMode="auto"/>
    </dgm:pt>
    <dgm:pt modelId="{43681F02-E100-4C2D-8F25-2B8DB4D0A700}" type="pres">
      <dgm:prSet presAssocID="{E331F743-B955-4BA8-838B-805CABC6FB4D}" presName="node" presStyleLbl="node1" presStyleIdx="2" presStyleCnt="7">
        <dgm:presLayoutVars>
          <dgm:bulletEnabled val="1"/>
        </dgm:presLayoutVars>
      </dgm:prSet>
      <dgm:spPr bwMode="auto"/>
    </dgm:pt>
    <dgm:pt modelId="{CE5B8195-CB45-4A1F-A21B-9282F3043957}" type="pres">
      <dgm:prSet presAssocID="{6E4D8298-0939-4453-B9AB-D81EAF52BC91}" presName="parTrans" presStyleLbl="sibTrans2D1" presStyleIdx="3" presStyleCnt="7"/>
      <dgm:spPr bwMode="auto"/>
    </dgm:pt>
    <dgm:pt modelId="{1A4F97A9-9CD6-4CB2-9070-72B452C81E6E}" type="pres">
      <dgm:prSet presAssocID="{6E4D8298-0939-4453-B9AB-D81EAF52BC91}" presName="connectorText" presStyleLbl="sibTrans2D1" presStyleIdx="3" presStyleCnt="7"/>
      <dgm:spPr bwMode="auto"/>
    </dgm:pt>
    <dgm:pt modelId="{DB1200EE-5269-4078-B15B-40190C881904}" type="pres">
      <dgm:prSet presAssocID="{5F5DF9E1-0DAB-492A-B8DD-B9F26EF97F3B}" presName="node" presStyleLbl="node1" presStyleIdx="3" presStyleCnt="7">
        <dgm:presLayoutVars>
          <dgm:bulletEnabled val="1"/>
        </dgm:presLayoutVars>
      </dgm:prSet>
      <dgm:spPr bwMode="auto"/>
    </dgm:pt>
    <dgm:pt modelId="{BB5F3195-0CC6-4E0D-8662-F5996EAC17F4}" type="pres">
      <dgm:prSet presAssocID="{CD76E93D-7BE9-4F7D-968D-A21CD4883F02}" presName="parTrans" presStyleLbl="sibTrans2D1" presStyleIdx="4" presStyleCnt="7"/>
      <dgm:spPr bwMode="auto"/>
    </dgm:pt>
    <dgm:pt modelId="{A8073F76-6BE9-4019-913F-D6B1A86F7780}" type="pres">
      <dgm:prSet presAssocID="{CD76E93D-7BE9-4F7D-968D-A21CD4883F02}" presName="connectorText" presStyleLbl="sibTrans2D1" presStyleIdx="4" presStyleCnt="7"/>
      <dgm:spPr bwMode="auto"/>
    </dgm:pt>
    <dgm:pt modelId="{0E0D9A79-C3E1-4F45-8DAF-51E570143F83}" type="pres">
      <dgm:prSet presAssocID="{F3D57C09-5849-45F5-A65E-8F7F0F5CDA9A}" presName="node" presStyleLbl="node1" presStyleIdx="4" presStyleCnt="7">
        <dgm:presLayoutVars>
          <dgm:bulletEnabled val="1"/>
        </dgm:presLayoutVars>
      </dgm:prSet>
      <dgm:spPr bwMode="auto"/>
    </dgm:pt>
    <dgm:pt modelId="{F46AE2D6-83D3-40D4-8751-59069F77F837}" type="pres">
      <dgm:prSet presAssocID="{2E5DDEE1-815C-4D3C-B787-A36F5DEC3EDF}" presName="parTrans" presStyleLbl="sibTrans2D1" presStyleIdx="5" presStyleCnt="7"/>
      <dgm:spPr bwMode="auto"/>
    </dgm:pt>
    <dgm:pt modelId="{79C01EBA-2C25-44BE-9699-3525BCC1B27A}" type="pres">
      <dgm:prSet presAssocID="{2E5DDEE1-815C-4D3C-B787-A36F5DEC3EDF}" presName="connectorText" presStyleLbl="sibTrans2D1" presStyleIdx="5" presStyleCnt="7"/>
      <dgm:spPr bwMode="auto"/>
    </dgm:pt>
    <dgm:pt modelId="{DD0BB455-4F01-4540-A484-B00C12B1F45E}" type="pres">
      <dgm:prSet presAssocID="{A897FE3B-E6CA-4163-A749-462FD7D1D273}" presName="node" presStyleLbl="node1" presStyleIdx="5" presStyleCnt="7">
        <dgm:presLayoutVars>
          <dgm:bulletEnabled val="1"/>
        </dgm:presLayoutVars>
      </dgm:prSet>
      <dgm:spPr bwMode="auto"/>
    </dgm:pt>
    <dgm:pt modelId="{3975CC4E-20F1-4FD5-944F-733084642465}" type="pres">
      <dgm:prSet presAssocID="{00ABE564-A98B-43F1-8CDB-ED98058702ED}" presName="parTrans" presStyleLbl="sibTrans2D1" presStyleIdx="6" presStyleCnt="7"/>
      <dgm:spPr bwMode="auto"/>
    </dgm:pt>
    <dgm:pt modelId="{143C0924-A021-419B-A927-61F2FD6EF121}" type="pres">
      <dgm:prSet presAssocID="{00ABE564-A98B-43F1-8CDB-ED98058702ED}" presName="connectorText" presStyleLbl="sibTrans2D1" presStyleIdx="6" presStyleCnt="7"/>
      <dgm:spPr bwMode="auto"/>
    </dgm:pt>
    <dgm:pt modelId="{FF576664-CF19-45EF-A587-BD1DB11936FA}" type="pres">
      <dgm:prSet presAssocID="{B1C22F05-D550-42E7-BB01-61DC8855CC68}" presName="node" presStyleLbl="node1" presStyleIdx="6" presStyleCnt="7">
        <dgm:presLayoutVars>
          <dgm:bulletEnabled val="1"/>
        </dgm:presLayoutVars>
      </dgm:prSet>
      <dgm:spPr bwMode="auto"/>
    </dgm:pt>
  </dgm:ptLst>
  <dgm:cxnLst>
    <dgm:cxn modelId="{BD03D009-FC55-4962-B1F3-FC22745E3F14}" type="presOf" srcId="{41296D98-4210-4522-BB59-C4B63999AD03}" destId="{08F73072-BB1E-49A5-BE81-5FA5ABF3DB5A}" srcOrd="0" destOrd="0" presId="urn:microsoft.com/office/officeart/2005/8/layout/radial5"/>
    <dgm:cxn modelId="{08AC9A0D-F464-43DD-B5BC-9EB2F71C97FA}" type="presOf" srcId="{CD76E93D-7BE9-4F7D-968D-A21CD4883F02}" destId="{A8073F76-6BE9-4019-913F-D6B1A86F7780}" srcOrd="1" destOrd="0" presId="urn:microsoft.com/office/officeart/2005/8/layout/radial5"/>
    <dgm:cxn modelId="{99A4E513-30B3-40C4-8CC6-FEB1208B8B1E}" type="presOf" srcId="{F3D57C09-5849-45F5-A65E-8F7F0F5CDA9A}" destId="{0E0D9A79-C3E1-4F45-8DAF-51E570143F83}" srcOrd="0" destOrd="0" presId="urn:microsoft.com/office/officeart/2005/8/layout/radial5"/>
    <dgm:cxn modelId="{ED4B6316-F67B-4A09-A772-0CDF59DA9706}" srcId="{2B81051A-D2E4-477F-889F-8F3BF73F347A}" destId="{B9E66467-321A-4D86-8E14-4D8F36EFFF46}" srcOrd="1" destOrd="0" parTransId="{A8E98E75-BC9A-47D3-ACBE-994DA5EBFA27}" sibTransId="{765927D9-0618-468D-B7A6-AF39AEAAF27C}"/>
    <dgm:cxn modelId="{22BB5829-5380-49FE-ACCA-86C5AD41EF19}" type="presOf" srcId="{D8ADA4ED-9291-45F0-A2BE-9C7932E1CD94}" destId="{7E2AFCC0-7709-4ACF-9880-E4CEAA671995}" srcOrd="0" destOrd="0" presId="urn:microsoft.com/office/officeart/2005/8/layout/radial5"/>
    <dgm:cxn modelId="{584B1A2C-F039-4B9F-AA51-754603AEBB53}" srcId="{2B81051A-D2E4-477F-889F-8F3BF73F347A}" destId="{E331F743-B955-4BA8-838B-805CABC6FB4D}" srcOrd="2" destOrd="0" parTransId="{87AC5430-CF23-41A5-815B-DC6263931DB5}" sibTransId="{EADB665F-0652-40CF-9751-8625F6717526}"/>
    <dgm:cxn modelId="{DCD4072D-61A9-49E8-97AF-76EB5DC2E44C}" type="presOf" srcId="{00ABE564-A98B-43F1-8CDB-ED98058702ED}" destId="{3975CC4E-20F1-4FD5-944F-733084642465}" srcOrd="0" destOrd="0" presId="urn:microsoft.com/office/officeart/2005/8/layout/radial5"/>
    <dgm:cxn modelId="{F135985D-6E41-4732-9BE3-D8A523255133}" type="presOf" srcId="{F668D7B2-5976-47D8-8388-7D5D65918BF2}" destId="{539425A3-7DC1-4079-98A7-815E37966187}" srcOrd="0" destOrd="0" presId="urn:microsoft.com/office/officeart/2005/8/layout/radial5"/>
    <dgm:cxn modelId="{02AFAA6B-F9B1-4E21-9236-E8D7BC6D12EE}" type="presOf" srcId="{6E4D8298-0939-4453-B9AB-D81EAF52BC91}" destId="{1A4F97A9-9CD6-4CB2-9070-72B452C81E6E}" srcOrd="1" destOrd="0" presId="urn:microsoft.com/office/officeart/2005/8/layout/radial5"/>
    <dgm:cxn modelId="{3C109B6D-BA89-4EEB-978B-F2BE919D0B9B}" type="presOf" srcId="{2B81051A-D2E4-477F-889F-8F3BF73F347A}" destId="{61786089-95A5-4C9E-B093-495D9FD662FF}" srcOrd="0" destOrd="0" presId="urn:microsoft.com/office/officeart/2005/8/layout/radial5"/>
    <dgm:cxn modelId="{62EDCA51-DF30-4EA7-B334-17621839F7EB}" type="presOf" srcId="{F668D7B2-5976-47D8-8388-7D5D65918BF2}" destId="{2E93F201-3EA7-4AC7-81C3-70AF9537D327}" srcOrd="1" destOrd="0" presId="urn:microsoft.com/office/officeart/2005/8/layout/radial5"/>
    <dgm:cxn modelId="{1389F471-CE91-4FDF-BECC-73A0E55E4DAB}" type="presOf" srcId="{E331F743-B955-4BA8-838B-805CABC6FB4D}" destId="{43681F02-E100-4C2D-8F25-2B8DB4D0A700}" srcOrd="0" destOrd="0" presId="urn:microsoft.com/office/officeart/2005/8/layout/radial5"/>
    <dgm:cxn modelId="{2D65E653-5D27-49F1-BBEE-3FA761560207}" type="presOf" srcId="{A8E98E75-BC9A-47D3-ACBE-994DA5EBFA27}" destId="{C1B6A471-DA02-442B-A929-820CA4562E8A}" srcOrd="0" destOrd="0" presId="urn:microsoft.com/office/officeart/2005/8/layout/radial5"/>
    <dgm:cxn modelId="{C5994E77-DAAB-49FA-88AE-3B7F33508734}" srcId="{D8ADA4ED-9291-45F0-A2BE-9C7932E1CD94}" destId="{2B81051A-D2E4-477F-889F-8F3BF73F347A}" srcOrd="0" destOrd="0" parTransId="{E7E5B8E5-0D3A-4565-A8E4-F17355B0FE1D}" sibTransId="{40CFFF05-B078-454A-AECC-1036D9732219}"/>
    <dgm:cxn modelId="{4780127C-A9E9-4B3E-95A1-058A3EC575B3}" type="presOf" srcId="{B9E66467-321A-4D86-8E14-4D8F36EFFF46}" destId="{1880054B-E83B-4D1F-9C32-A9B0AA0F1040}" srcOrd="0" destOrd="0" presId="urn:microsoft.com/office/officeart/2005/8/layout/radial5"/>
    <dgm:cxn modelId="{43EF7D80-69A1-4B79-86AE-2AFEC56519B2}" type="presOf" srcId="{A897FE3B-E6CA-4163-A749-462FD7D1D273}" destId="{DD0BB455-4F01-4540-A484-B00C12B1F45E}" srcOrd="0" destOrd="0" presId="urn:microsoft.com/office/officeart/2005/8/layout/radial5"/>
    <dgm:cxn modelId="{BE2B0B88-6409-46ED-987A-E17DE2C389BB}" type="presOf" srcId="{87AC5430-CF23-41A5-815B-DC6263931DB5}" destId="{026A00E0-3226-4428-AEB2-EFB2248935B1}" srcOrd="0" destOrd="0" presId="urn:microsoft.com/office/officeart/2005/8/layout/radial5"/>
    <dgm:cxn modelId="{3DE78597-7328-486B-B883-C87D99235FBE}" type="presOf" srcId="{00ABE564-A98B-43F1-8CDB-ED98058702ED}" destId="{143C0924-A021-419B-A927-61F2FD6EF121}" srcOrd="1" destOrd="0" presId="urn:microsoft.com/office/officeart/2005/8/layout/radial5"/>
    <dgm:cxn modelId="{A4339E9F-76B4-47E8-BD6A-A747F7A91F4C}" type="presOf" srcId="{B1C22F05-D550-42E7-BB01-61DC8855CC68}" destId="{FF576664-CF19-45EF-A587-BD1DB11936FA}" srcOrd="0" destOrd="0" presId="urn:microsoft.com/office/officeart/2005/8/layout/radial5"/>
    <dgm:cxn modelId="{ADC7CA9F-2933-4615-A08A-62B1AF2DD8E4}" type="presOf" srcId="{CD76E93D-7BE9-4F7D-968D-A21CD4883F02}" destId="{BB5F3195-0CC6-4E0D-8662-F5996EAC17F4}" srcOrd="0" destOrd="0" presId="urn:microsoft.com/office/officeart/2005/8/layout/radial5"/>
    <dgm:cxn modelId="{A9AA69A5-353B-4772-8BA5-00CAC89418F5}" srcId="{2B81051A-D2E4-477F-889F-8F3BF73F347A}" destId="{5F5DF9E1-0DAB-492A-B8DD-B9F26EF97F3B}" srcOrd="3" destOrd="0" parTransId="{6E4D8298-0939-4453-B9AB-D81EAF52BC91}" sibTransId="{E7BFB90F-EB80-4846-BA29-BE498ED28BA8}"/>
    <dgm:cxn modelId="{3299F7A6-B802-49C1-AE3C-0D7910CC358D}" srcId="{2B81051A-D2E4-477F-889F-8F3BF73F347A}" destId="{A897FE3B-E6CA-4163-A749-462FD7D1D273}" srcOrd="5" destOrd="0" parTransId="{2E5DDEE1-815C-4D3C-B787-A36F5DEC3EDF}" sibTransId="{23BD060E-B90B-437F-BFD0-BB066BF6C8DE}"/>
    <dgm:cxn modelId="{3F5B70C1-8ECC-4D4A-921D-7887EB94F242}" srcId="{2B81051A-D2E4-477F-889F-8F3BF73F347A}" destId="{41296D98-4210-4522-BB59-C4B63999AD03}" srcOrd="0" destOrd="0" parTransId="{F668D7B2-5976-47D8-8388-7D5D65918BF2}" sibTransId="{9849A005-4115-4FF5-9539-F8303A2B705D}"/>
    <dgm:cxn modelId="{87732EC5-281A-40C3-89C2-352E01C98B67}" type="presOf" srcId="{A8E98E75-BC9A-47D3-ACBE-994DA5EBFA27}" destId="{0EFE049E-82E4-4D06-A957-737EB85D5944}" srcOrd="1" destOrd="0" presId="urn:microsoft.com/office/officeart/2005/8/layout/radial5"/>
    <dgm:cxn modelId="{C83E7ED6-A6F0-425C-83F1-8192546EC6F8}" srcId="{2B81051A-D2E4-477F-889F-8F3BF73F347A}" destId="{F3D57C09-5849-45F5-A65E-8F7F0F5CDA9A}" srcOrd="4" destOrd="0" parTransId="{CD76E93D-7BE9-4F7D-968D-A21CD4883F02}" sibTransId="{8644B971-AEE6-4E9B-A4A1-FDE8F04AEA24}"/>
    <dgm:cxn modelId="{22201FD7-842E-4808-A74C-4996B76E884B}" type="presOf" srcId="{2E5DDEE1-815C-4D3C-B787-A36F5DEC3EDF}" destId="{F46AE2D6-83D3-40D4-8751-59069F77F837}" srcOrd="0" destOrd="0" presId="urn:microsoft.com/office/officeart/2005/8/layout/radial5"/>
    <dgm:cxn modelId="{4FC5A9DD-0127-421C-9D51-D4BAA624421B}" type="presOf" srcId="{6E4D8298-0939-4453-B9AB-D81EAF52BC91}" destId="{CE5B8195-CB45-4A1F-A21B-9282F3043957}" srcOrd="0" destOrd="0" presId="urn:microsoft.com/office/officeart/2005/8/layout/radial5"/>
    <dgm:cxn modelId="{8BB1C8E7-3F2A-4FB1-8074-4AB0C97279C9}" type="presOf" srcId="{5F5DF9E1-0DAB-492A-B8DD-B9F26EF97F3B}" destId="{DB1200EE-5269-4078-B15B-40190C881904}" srcOrd="0" destOrd="0" presId="urn:microsoft.com/office/officeart/2005/8/layout/radial5"/>
    <dgm:cxn modelId="{9F2887EE-B3FF-417F-835C-3E9D9D328CE0}" srcId="{2B81051A-D2E4-477F-889F-8F3BF73F347A}" destId="{B1C22F05-D550-42E7-BB01-61DC8855CC68}" srcOrd="6" destOrd="0" parTransId="{00ABE564-A98B-43F1-8CDB-ED98058702ED}" sibTransId="{A04E4720-F3AE-4FC7-A9F8-018B6D47E975}"/>
    <dgm:cxn modelId="{2D8573F0-6530-426C-BFB5-DBECFF7A562A}" type="presOf" srcId="{87AC5430-CF23-41A5-815B-DC6263931DB5}" destId="{95E306E4-48B9-41CE-9BD3-3A555EFE614A}" srcOrd="1" destOrd="0" presId="urn:microsoft.com/office/officeart/2005/8/layout/radial5"/>
    <dgm:cxn modelId="{F73544F6-4988-42FA-8078-CA994F34F05D}" type="presOf" srcId="{2E5DDEE1-815C-4D3C-B787-A36F5DEC3EDF}" destId="{79C01EBA-2C25-44BE-9699-3525BCC1B27A}" srcOrd="1" destOrd="0" presId="urn:microsoft.com/office/officeart/2005/8/layout/radial5"/>
    <dgm:cxn modelId="{A313CC46-629C-4585-80B0-66DA5EED5ADA}" type="presParOf" srcId="{7E2AFCC0-7709-4ACF-9880-E4CEAA671995}" destId="{61786089-95A5-4C9E-B093-495D9FD662FF}" srcOrd="0" destOrd="0" presId="urn:microsoft.com/office/officeart/2005/8/layout/radial5"/>
    <dgm:cxn modelId="{F9BE0BAB-367B-4EC8-8C78-6446F24BD30C}" type="presParOf" srcId="{7E2AFCC0-7709-4ACF-9880-E4CEAA671995}" destId="{539425A3-7DC1-4079-98A7-815E37966187}" srcOrd="1" destOrd="0" presId="urn:microsoft.com/office/officeart/2005/8/layout/radial5"/>
    <dgm:cxn modelId="{050A0EC1-CF78-4AF9-B377-7E8BC56FA0A9}" type="presParOf" srcId="{539425A3-7DC1-4079-98A7-815E37966187}" destId="{2E93F201-3EA7-4AC7-81C3-70AF9537D327}" srcOrd="0" destOrd="0" presId="urn:microsoft.com/office/officeart/2005/8/layout/radial5"/>
    <dgm:cxn modelId="{049AF077-D3DC-4773-A33D-06E8CDC64D29}" type="presParOf" srcId="{7E2AFCC0-7709-4ACF-9880-E4CEAA671995}" destId="{08F73072-BB1E-49A5-BE81-5FA5ABF3DB5A}" srcOrd="2" destOrd="0" presId="urn:microsoft.com/office/officeart/2005/8/layout/radial5"/>
    <dgm:cxn modelId="{8B1B8D43-BD59-472D-88B0-276D546D5821}" type="presParOf" srcId="{7E2AFCC0-7709-4ACF-9880-E4CEAA671995}" destId="{C1B6A471-DA02-442B-A929-820CA4562E8A}" srcOrd="3" destOrd="0" presId="urn:microsoft.com/office/officeart/2005/8/layout/radial5"/>
    <dgm:cxn modelId="{B34BC626-AACB-4E5A-9A3C-4B467900458E}" type="presParOf" srcId="{C1B6A471-DA02-442B-A929-820CA4562E8A}" destId="{0EFE049E-82E4-4D06-A957-737EB85D5944}" srcOrd="0" destOrd="0" presId="urn:microsoft.com/office/officeart/2005/8/layout/radial5"/>
    <dgm:cxn modelId="{8C59FAE0-1A84-4DE8-8132-268985BF2910}" type="presParOf" srcId="{7E2AFCC0-7709-4ACF-9880-E4CEAA671995}" destId="{1880054B-E83B-4D1F-9C32-A9B0AA0F1040}" srcOrd="4" destOrd="0" presId="urn:microsoft.com/office/officeart/2005/8/layout/radial5"/>
    <dgm:cxn modelId="{D6419755-19D0-437D-BB68-DE5EF0D63C34}" type="presParOf" srcId="{7E2AFCC0-7709-4ACF-9880-E4CEAA671995}" destId="{026A00E0-3226-4428-AEB2-EFB2248935B1}" srcOrd="5" destOrd="0" presId="urn:microsoft.com/office/officeart/2005/8/layout/radial5"/>
    <dgm:cxn modelId="{2EDC4FF3-5772-4D5F-9E07-D1335ADD28BC}" type="presParOf" srcId="{026A00E0-3226-4428-AEB2-EFB2248935B1}" destId="{95E306E4-48B9-41CE-9BD3-3A555EFE614A}" srcOrd="0" destOrd="0" presId="urn:microsoft.com/office/officeart/2005/8/layout/radial5"/>
    <dgm:cxn modelId="{C4ADBB71-33DE-4057-849A-CA548CE6CB1D}" type="presParOf" srcId="{7E2AFCC0-7709-4ACF-9880-E4CEAA671995}" destId="{43681F02-E100-4C2D-8F25-2B8DB4D0A700}" srcOrd="6" destOrd="0" presId="urn:microsoft.com/office/officeart/2005/8/layout/radial5"/>
    <dgm:cxn modelId="{11976107-EF38-4429-BFEA-E069B5700105}" type="presParOf" srcId="{7E2AFCC0-7709-4ACF-9880-E4CEAA671995}" destId="{CE5B8195-CB45-4A1F-A21B-9282F3043957}" srcOrd="7" destOrd="0" presId="urn:microsoft.com/office/officeart/2005/8/layout/radial5"/>
    <dgm:cxn modelId="{84759946-9041-4E3A-96ED-778DCE027323}" type="presParOf" srcId="{CE5B8195-CB45-4A1F-A21B-9282F3043957}" destId="{1A4F97A9-9CD6-4CB2-9070-72B452C81E6E}" srcOrd="0" destOrd="0" presId="urn:microsoft.com/office/officeart/2005/8/layout/radial5"/>
    <dgm:cxn modelId="{A9A74705-D6DC-4ECE-BEA2-FEE53A071BF1}" type="presParOf" srcId="{7E2AFCC0-7709-4ACF-9880-E4CEAA671995}" destId="{DB1200EE-5269-4078-B15B-40190C881904}" srcOrd="8" destOrd="0" presId="urn:microsoft.com/office/officeart/2005/8/layout/radial5"/>
    <dgm:cxn modelId="{C259E8F8-B6B0-4CA9-BCF1-55BEA3DCB1E5}" type="presParOf" srcId="{7E2AFCC0-7709-4ACF-9880-E4CEAA671995}" destId="{BB5F3195-0CC6-4E0D-8662-F5996EAC17F4}" srcOrd="9" destOrd="0" presId="urn:microsoft.com/office/officeart/2005/8/layout/radial5"/>
    <dgm:cxn modelId="{40376128-00E6-4B14-A530-C5F67D8E23D1}" type="presParOf" srcId="{BB5F3195-0CC6-4E0D-8662-F5996EAC17F4}" destId="{A8073F76-6BE9-4019-913F-D6B1A86F7780}" srcOrd="0" destOrd="0" presId="urn:microsoft.com/office/officeart/2005/8/layout/radial5"/>
    <dgm:cxn modelId="{98FE4FF0-0BA8-4FCD-B5F3-08EBF8BF6405}" type="presParOf" srcId="{7E2AFCC0-7709-4ACF-9880-E4CEAA671995}" destId="{0E0D9A79-C3E1-4F45-8DAF-51E570143F83}" srcOrd="10" destOrd="0" presId="urn:microsoft.com/office/officeart/2005/8/layout/radial5"/>
    <dgm:cxn modelId="{32BDCD69-DF30-4DFD-9914-04CB85940F18}" type="presParOf" srcId="{7E2AFCC0-7709-4ACF-9880-E4CEAA671995}" destId="{F46AE2D6-83D3-40D4-8751-59069F77F837}" srcOrd="11" destOrd="0" presId="urn:microsoft.com/office/officeart/2005/8/layout/radial5"/>
    <dgm:cxn modelId="{B8957295-DA7C-46E7-BAA6-F3EAF323428E}" type="presParOf" srcId="{F46AE2D6-83D3-40D4-8751-59069F77F837}" destId="{79C01EBA-2C25-44BE-9699-3525BCC1B27A}" srcOrd="0" destOrd="0" presId="urn:microsoft.com/office/officeart/2005/8/layout/radial5"/>
    <dgm:cxn modelId="{B87033B4-E302-49C0-AA78-2829862F4A83}" type="presParOf" srcId="{7E2AFCC0-7709-4ACF-9880-E4CEAA671995}" destId="{DD0BB455-4F01-4540-A484-B00C12B1F45E}" srcOrd="12" destOrd="0" presId="urn:microsoft.com/office/officeart/2005/8/layout/radial5"/>
    <dgm:cxn modelId="{75890C72-EA5E-4865-B804-FA78AB25AE31}" type="presParOf" srcId="{7E2AFCC0-7709-4ACF-9880-E4CEAA671995}" destId="{3975CC4E-20F1-4FD5-944F-733084642465}" srcOrd="13" destOrd="0" presId="urn:microsoft.com/office/officeart/2005/8/layout/radial5"/>
    <dgm:cxn modelId="{BA3F0BA8-13C7-4E23-987F-45D585A17FC6}" type="presParOf" srcId="{3975CC4E-20F1-4FD5-944F-733084642465}" destId="{143C0924-A021-419B-A927-61F2FD6EF121}" srcOrd="0" destOrd="0" presId="urn:microsoft.com/office/officeart/2005/8/layout/radial5"/>
    <dgm:cxn modelId="{A4831025-3EBC-4C90-BEF5-4CD4A157A1F1}" type="presParOf" srcId="{7E2AFCC0-7709-4ACF-9880-E4CEAA671995}" destId="{FF576664-CF19-45EF-A587-BD1DB11936FA}"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49559D-518D-4872-937C-98AA5276566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bwMode="auto"/>
      <dgm:t>
        <a:bodyPr/>
        <a:lstStyle/>
        <a:p>
          <a:pPr>
            <a:defRPr/>
          </a:pPr>
          <a:endParaRPr lang="fr-FR"/>
        </a:p>
      </dgm:t>
    </dgm:pt>
    <dgm:pt modelId="{4033B443-7B19-4A5A-9B10-3733ADEA08B0}">
      <dgm:prSet phldrT="[Texte]" custT="1"/>
      <dgm:spPr bwMode="auto"/>
      <dgm:t>
        <a:bodyPr/>
        <a:lstStyle/>
        <a:p>
          <a:pPr>
            <a:defRPr/>
          </a:pPr>
          <a:r>
            <a:rPr lang="en-US" sz="900" i="1" dirty="0">
              <a:solidFill>
                <a:schemeClr val="bg1"/>
              </a:solidFill>
            </a:rPr>
            <a:t>Shotcrete protection of adjacent embankments around metal culverts (flooding)</a:t>
          </a:r>
          <a:endParaRPr lang="fr-FR" sz="900" dirty="0">
            <a:solidFill>
              <a:schemeClr val="bg1"/>
            </a:solidFill>
          </a:endParaRPr>
        </a:p>
      </dgm:t>
    </dgm:pt>
    <dgm:pt modelId="{A401E6CB-475D-4644-A76A-2A2098D435A9}" type="parTrans" cxnId="{07945CB1-7DD8-4C9D-9F94-0E541294839B}">
      <dgm:prSet/>
      <dgm:spPr bwMode="auto"/>
      <dgm:t>
        <a:bodyPr/>
        <a:lstStyle/>
        <a:p>
          <a:pPr>
            <a:defRPr/>
          </a:pPr>
          <a:endParaRPr lang="fr-FR"/>
        </a:p>
      </dgm:t>
    </dgm:pt>
    <dgm:pt modelId="{181E551D-8F1E-4B81-A4F1-C5DD5D421B6F}" type="sibTrans" cxnId="{07945CB1-7DD8-4C9D-9F94-0E541294839B}">
      <dgm:prSet/>
      <dgm:spPr bwMode="auto"/>
      <dgm:t>
        <a:bodyPr/>
        <a:lstStyle/>
        <a:p>
          <a:pPr>
            <a:defRPr/>
          </a:pPr>
          <a:endParaRPr lang="fr-FR"/>
        </a:p>
      </dgm:t>
    </dgm:pt>
    <dgm:pt modelId="{C79FBDD2-975C-4FCB-BBC9-3CCA72C71D27}">
      <dgm:prSet phldrT="[Texte]" custT="1"/>
      <dgm:spPr bwMode="auto"/>
      <dgm:t>
        <a:bodyPr/>
        <a:lstStyle/>
        <a:p>
          <a:pPr>
            <a:defRPr/>
          </a:pPr>
          <a:r>
            <a:rPr lang="fr-FR" sz="1400" i="1" dirty="0" err="1"/>
            <a:t>Rockfall</a:t>
          </a:r>
          <a:r>
            <a:rPr lang="fr-FR" sz="1400" i="1" dirty="0"/>
            <a:t> protection</a:t>
          </a:r>
          <a:endParaRPr lang="fr-FR" sz="1400" dirty="0"/>
        </a:p>
      </dgm:t>
    </dgm:pt>
    <dgm:pt modelId="{5751C2F0-913E-48EF-9A75-C4B9A1D847E2}" type="parTrans" cxnId="{DE6791A2-3BBB-40E7-AC0A-C23655B7D879}">
      <dgm:prSet/>
      <dgm:spPr bwMode="auto"/>
      <dgm:t>
        <a:bodyPr/>
        <a:lstStyle/>
        <a:p>
          <a:pPr>
            <a:defRPr/>
          </a:pPr>
          <a:endParaRPr lang="fr-FR"/>
        </a:p>
      </dgm:t>
    </dgm:pt>
    <dgm:pt modelId="{ACF5D19A-3848-4707-9C53-844D842ED1B6}" type="sibTrans" cxnId="{DE6791A2-3BBB-40E7-AC0A-C23655B7D879}">
      <dgm:prSet/>
      <dgm:spPr bwMode="auto"/>
      <dgm:t>
        <a:bodyPr/>
        <a:lstStyle/>
        <a:p>
          <a:pPr>
            <a:defRPr/>
          </a:pPr>
          <a:endParaRPr lang="fr-FR"/>
        </a:p>
      </dgm:t>
    </dgm:pt>
    <dgm:pt modelId="{97EE353D-F696-4889-844F-DD5D4468EE98}">
      <dgm:prSet phldrT="[Texte]"/>
      <dgm:spPr bwMode="auto"/>
      <dgm:t>
        <a:bodyPr/>
        <a:lstStyle/>
        <a:p>
          <a:pPr>
            <a:defRPr/>
          </a:pPr>
          <a:r>
            <a:rPr lang="en-US" i="1" dirty="0">
              <a:solidFill>
                <a:schemeClr val="tx1"/>
              </a:solidFill>
            </a:rPr>
            <a:t>Injection of expanding resin CD37 - RD48 (clay shrink-swell)</a:t>
          </a:r>
          <a:endParaRPr lang="fr-FR" dirty="0">
            <a:solidFill>
              <a:schemeClr val="tx1"/>
            </a:solidFill>
          </a:endParaRPr>
        </a:p>
      </dgm:t>
    </dgm:pt>
    <dgm:pt modelId="{E145A78A-502B-4ECE-BC42-0EAD1DF7CBFC}" type="parTrans" cxnId="{F0CDCC2C-B797-4170-98A4-BED569A2DDFD}">
      <dgm:prSet/>
      <dgm:spPr bwMode="auto"/>
      <dgm:t>
        <a:bodyPr/>
        <a:lstStyle/>
        <a:p>
          <a:pPr>
            <a:defRPr/>
          </a:pPr>
          <a:endParaRPr lang="fr-FR"/>
        </a:p>
      </dgm:t>
    </dgm:pt>
    <dgm:pt modelId="{A19BDBB6-1591-4632-9E5C-FF7A8D9551E3}" type="sibTrans" cxnId="{F0CDCC2C-B797-4170-98A4-BED569A2DDFD}">
      <dgm:prSet/>
      <dgm:spPr bwMode="auto"/>
      <dgm:t>
        <a:bodyPr/>
        <a:lstStyle/>
        <a:p>
          <a:pPr>
            <a:defRPr/>
          </a:pPr>
          <a:endParaRPr lang="fr-FR"/>
        </a:p>
      </dgm:t>
    </dgm:pt>
    <dgm:pt modelId="{FCEB56A8-CAAD-44A0-9DEE-1C1A40B4E025}" type="pres">
      <dgm:prSet presAssocID="{E749559D-518D-4872-937C-98AA5276566D}" presName="Name0" presStyleCnt="0">
        <dgm:presLayoutVars>
          <dgm:dir/>
          <dgm:resizeHandles val="exact"/>
        </dgm:presLayoutVars>
      </dgm:prSet>
      <dgm:spPr bwMode="auto"/>
    </dgm:pt>
    <dgm:pt modelId="{91511D93-57D7-412E-B061-E67D0F349124}" type="pres">
      <dgm:prSet presAssocID="{4033B443-7B19-4A5A-9B10-3733ADEA08B0}" presName="composite" presStyleCnt="0"/>
      <dgm:spPr bwMode="auto"/>
    </dgm:pt>
    <dgm:pt modelId="{CAFE8400-EDD6-427C-A58A-48231A331A35}" type="pres">
      <dgm:prSet presAssocID="{4033B443-7B19-4A5A-9B10-3733ADEA08B0}" presName="rect1" presStyleLbl="bgShp" presStyleIdx="0" presStyleCnt="3"/>
      <dgm:spPr bwMode="auto">
        <a:blipFill>
          <a:blip xmlns:r="http://schemas.openxmlformats.org/officeDocument/2006/relationships" r:embed="rId1"/>
          <a:stretch/>
        </a:blipFill>
      </dgm:spPr>
    </dgm:pt>
    <dgm:pt modelId="{635029B8-37DB-41E0-A7EC-6CDA3A467260}" type="pres">
      <dgm:prSet presAssocID="{4033B443-7B19-4A5A-9B10-3733ADEA08B0}" presName="rect2" presStyleLbl="trBgShp" presStyleIdx="0" presStyleCnt="3">
        <dgm:presLayoutVars>
          <dgm:bulletEnabled val="1"/>
        </dgm:presLayoutVars>
      </dgm:prSet>
      <dgm:spPr bwMode="auto"/>
    </dgm:pt>
    <dgm:pt modelId="{AE1B697B-267A-4F7E-9BCD-DECF059A7D0D}" type="pres">
      <dgm:prSet presAssocID="{181E551D-8F1E-4B81-A4F1-C5DD5D421B6F}" presName="sibTrans" presStyleCnt="0"/>
      <dgm:spPr bwMode="auto"/>
    </dgm:pt>
    <dgm:pt modelId="{3E272661-BC9A-4D05-9A50-A33F47C92649}" type="pres">
      <dgm:prSet presAssocID="{C79FBDD2-975C-4FCB-BBC9-3CCA72C71D27}" presName="composite" presStyleCnt="0"/>
      <dgm:spPr bwMode="auto"/>
    </dgm:pt>
    <dgm:pt modelId="{FE583D6E-9CB7-4FE1-B572-E9E4534A9FB6}" type="pres">
      <dgm:prSet presAssocID="{C79FBDD2-975C-4FCB-BBC9-3CCA72C71D27}" presName="rect1" presStyleLbl="bgShp" presStyleIdx="1" presStyleCnt="3"/>
      <dgm:spPr bwMode="auto">
        <a:blipFill>
          <a:blip xmlns:r="http://schemas.openxmlformats.org/officeDocument/2006/relationships" r:embed="rId2"/>
          <a:stretch/>
        </a:blipFill>
      </dgm:spPr>
    </dgm:pt>
    <dgm:pt modelId="{CCA76FB7-A079-4196-970B-BBF79A120E4F}" type="pres">
      <dgm:prSet presAssocID="{C79FBDD2-975C-4FCB-BBC9-3CCA72C71D27}" presName="rect2" presStyleLbl="trBgShp" presStyleIdx="1" presStyleCnt="3">
        <dgm:presLayoutVars>
          <dgm:bulletEnabled val="1"/>
        </dgm:presLayoutVars>
      </dgm:prSet>
      <dgm:spPr bwMode="auto"/>
    </dgm:pt>
    <dgm:pt modelId="{A7912640-49B5-445D-9984-9DD92FC4A9CE}" type="pres">
      <dgm:prSet presAssocID="{ACF5D19A-3848-4707-9C53-844D842ED1B6}" presName="sibTrans" presStyleCnt="0"/>
      <dgm:spPr bwMode="auto"/>
    </dgm:pt>
    <dgm:pt modelId="{3E516F0E-2B79-4B24-87EA-35794271B65B}" type="pres">
      <dgm:prSet presAssocID="{97EE353D-F696-4889-844F-DD5D4468EE98}" presName="composite" presStyleCnt="0"/>
      <dgm:spPr bwMode="auto"/>
    </dgm:pt>
    <dgm:pt modelId="{79B85702-D676-4D6C-8805-228E45DF5BFE}" type="pres">
      <dgm:prSet presAssocID="{97EE353D-F696-4889-844F-DD5D4468EE98}" presName="rect1" presStyleLbl="bgShp" presStyleIdx="2" presStyleCnt="3"/>
      <dgm:spPr bwMode="auto">
        <a:blipFill>
          <a:blip xmlns:r="http://schemas.openxmlformats.org/officeDocument/2006/relationships" r:embed="rId3"/>
          <a:srcRect l="7627" r="7626"/>
          <a:stretch/>
        </a:blipFill>
      </dgm:spPr>
    </dgm:pt>
    <dgm:pt modelId="{47638B16-4DA8-4CDF-962E-C1AD2C39542A}" type="pres">
      <dgm:prSet presAssocID="{97EE353D-F696-4889-844F-DD5D4468EE98}" presName="rect2" presStyleLbl="trBgShp" presStyleIdx="2" presStyleCnt="3">
        <dgm:presLayoutVars>
          <dgm:bulletEnabled val="1"/>
        </dgm:presLayoutVars>
      </dgm:prSet>
      <dgm:spPr bwMode="auto"/>
    </dgm:pt>
  </dgm:ptLst>
  <dgm:cxnLst>
    <dgm:cxn modelId="{BC50CB17-31A8-4AAD-A91B-1ADB36B9CD70}" type="presOf" srcId="{C79FBDD2-975C-4FCB-BBC9-3CCA72C71D27}" destId="{CCA76FB7-A079-4196-970B-BBF79A120E4F}" srcOrd="0" destOrd="0" presId="urn:microsoft.com/office/officeart/2008/layout/BendingPictureSemiTransparentText"/>
    <dgm:cxn modelId="{F0CDCC2C-B797-4170-98A4-BED569A2DDFD}" srcId="{E749559D-518D-4872-937C-98AA5276566D}" destId="{97EE353D-F696-4889-844F-DD5D4468EE98}" srcOrd="2" destOrd="0" parTransId="{E145A78A-502B-4ECE-BC42-0EAD1DF7CBFC}" sibTransId="{A19BDBB6-1591-4632-9E5C-FF7A8D9551E3}"/>
    <dgm:cxn modelId="{DE6791A2-3BBB-40E7-AC0A-C23655B7D879}" srcId="{E749559D-518D-4872-937C-98AA5276566D}" destId="{C79FBDD2-975C-4FCB-BBC9-3CCA72C71D27}" srcOrd="1" destOrd="0" parTransId="{5751C2F0-913E-48EF-9A75-C4B9A1D847E2}" sibTransId="{ACF5D19A-3848-4707-9C53-844D842ED1B6}"/>
    <dgm:cxn modelId="{07945CB1-7DD8-4C9D-9F94-0E541294839B}" srcId="{E749559D-518D-4872-937C-98AA5276566D}" destId="{4033B443-7B19-4A5A-9B10-3733ADEA08B0}" srcOrd="0" destOrd="0" parTransId="{A401E6CB-475D-4644-A76A-2A2098D435A9}" sibTransId="{181E551D-8F1E-4B81-A4F1-C5DD5D421B6F}"/>
    <dgm:cxn modelId="{A08BB4B6-985F-4E4E-931F-0A367697EE96}" type="presOf" srcId="{E749559D-518D-4872-937C-98AA5276566D}" destId="{FCEB56A8-CAAD-44A0-9DEE-1C1A40B4E025}" srcOrd="0" destOrd="0" presId="urn:microsoft.com/office/officeart/2008/layout/BendingPictureSemiTransparentText"/>
    <dgm:cxn modelId="{78402AC3-FABD-4B79-AF5B-A0F893EAC007}" type="presOf" srcId="{4033B443-7B19-4A5A-9B10-3733ADEA08B0}" destId="{635029B8-37DB-41E0-A7EC-6CDA3A467260}" srcOrd="0" destOrd="0" presId="urn:microsoft.com/office/officeart/2008/layout/BendingPictureSemiTransparentText"/>
    <dgm:cxn modelId="{ED74F6DE-0BA6-4231-82BA-3F90CB645A95}" type="presOf" srcId="{97EE353D-F696-4889-844F-DD5D4468EE98}" destId="{47638B16-4DA8-4CDF-962E-C1AD2C39542A}" srcOrd="0" destOrd="0" presId="urn:microsoft.com/office/officeart/2008/layout/BendingPictureSemiTransparentText"/>
    <dgm:cxn modelId="{56BF668F-B952-4430-A911-563F60E2261A}" type="presParOf" srcId="{FCEB56A8-CAAD-44A0-9DEE-1C1A40B4E025}" destId="{91511D93-57D7-412E-B061-E67D0F349124}" srcOrd="0" destOrd="0" presId="urn:microsoft.com/office/officeart/2008/layout/BendingPictureSemiTransparentText"/>
    <dgm:cxn modelId="{342A0EB6-93CF-4107-88B5-E89D78A5F0D1}" type="presParOf" srcId="{91511D93-57D7-412E-B061-E67D0F349124}" destId="{CAFE8400-EDD6-427C-A58A-48231A331A35}" srcOrd="0" destOrd="0" presId="urn:microsoft.com/office/officeart/2008/layout/BendingPictureSemiTransparentText"/>
    <dgm:cxn modelId="{D10F6541-41D9-4276-8BA5-9F95E6CBC8AD}" type="presParOf" srcId="{91511D93-57D7-412E-B061-E67D0F349124}" destId="{635029B8-37DB-41E0-A7EC-6CDA3A467260}" srcOrd="1" destOrd="0" presId="urn:microsoft.com/office/officeart/2008/layout/BendingPictureSemiTransparentText"/>
    <dgm:cxn modelId="{41F29082-9E47-46F0-ADF4-6221D63E13C1}" type="presParOf" srcId="{FCEB56A8-CAAD-44A0-9DEE-1C1A40B4E025}" destId="{AE1B697B-267A-4F7E-9BCD-DECF059A7D0D}" srcOrd="1" destOrd="0" presId="urn:microsoft.com/office/officeart/2008/layout/BendingPictureSemiTransparentText"/>
    <dgm:cxn modelId="{1EC76165-7D1F-4FD2-82F1-54CCF5A0FF8F}" type="presParOf" srcId="{FCEB56A8-CAAD-44A0-9DEE-1C1A40B4E025}" destId="{3E272661-BC9A-4D05-9A50-A33F47C92649}" srcOrd="2" destOrd="0" presId="urn:microsoft.com/office/officeart/2008/layout/BendingPictureSemiTransparentText"/>
    <dgm:cxn modelId="{BACF9EB0-0C1D-4588-B7CC-A081881EE9C9}" type="presParOf" srcId="{3E272661-BC9A-4D05-9A50-A33F47C92649}" destId="{FE583D6E-9CB7-4FE1-B572-E9E4534A9FB6}" srcOrd="0" destOrd="0" presId="urn:microsoft.com/office/officeart/2008/layout/BendingPictureSemiTransparentText"/>
    <dgm:cxn modelId="{6A563E20-1FBE-4EA0-9B28-5119BC7C354A}" type="presParOf" srcId="{3E272661-BC9A-4D05-9A50-A33F47C92649}" destId="{CCA76FB7-A079-4196-970B-BBF79A120E4F}" srcOrd="1" destOrd="0" presId="urn:microsoft.com/office/officeart/2008/layout/BendingPictureSemiTransparentText"/>
    <dgm:cxn modelId="{F05D547A-F991-4208-A3AB-2B81A6DC8DD2}" type="presParOf" srcId="{FCEB56A8-CAAD-44A0-9DEE-1C1A40B4E025}" destId="{A7912640-49B5-445D-9984-9DD92FC4A9CE}" srcOrd="3" destOrd="0" presId="urn:microsoft.com/office/officeart/2008/layout/BendingPictureSemiTransparentText"/>
    <dgm:cxn modelId="{2EC15934-DBA4-48AA-9217-8180AB1B59FA}" type="presParOf" srcId="{FCEB56A8-CAAD-44A0-9DEE-1C1A40B4E025}" destId="{3E516F0E-2B79-4B24-87EA-35794271B65B}" srcOrd="4" destOrd="0" presId="urn:microsoft.com/office/officeart/2008/layout/BendingPictureSemiTransparentText"/>
    <dgm:cxn modelId="{EDFEAC22-D19B-4BDB-A2E7-9724FBB1B8A2}" type="presParOf" srcId="{3E516F0E-2B79-4B24-87EA-35794271B65B}" destId="{79B85702-D676-4D6C-8805-228E45DF5BFE}" srcOrd="0" destOrd="0" presId="urn:microsoft.com/office/officeart/2008/layout/BendingPictureSemiTransparentText"/>
    <dgm:cxn modelId="{94915B60-10B9-410B-BE48-137C6C0C8D14}" type="presParOf" srcId="{3E516F0E-2B79-4B24-87EA-35794271B65B}" destId="{47638B16-4DA8-4CDF-962E-C1AD2C39542A}" srcOrd="1" destOrd="0" presId="urn:microsoft.com/office/officeart/2008/layout/BendingPictureSemiTransparentTex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49559D-518D-4872-937C-98AA5276566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bwMode="auto"/>
      <dgm:t>
        <a:bodyPr/>
        <a:lstStyle/>
        <a:p>
          <a:pPr>
            <a:defRPr/>
          </a:pPr>
          <a:endParaRPr lang="fr-FR"/>
        </a:p>
      </dgm:t>
    </dgm:pt>
    <dgm:pt modelId="{4033B443-7B19-4A5A-9B10-3733ADEA08B0}">
      <dgm:prSet phldrT="[Texte]" custT="1"/>
      <dgm:spPr bwMode="auto"/>
      <dgm:t>
        <a:bodyPr/>
        <a:lstStyle/>
        <a:p>
          <a:pPr>
            <a:defRPr/>
          </a:pPr>
          <a:r>
            <a:rPr lang="fr-FR" sz="1600" i="1" dirty="0"/>
            <a:t>Rain </a:t>
          </a:r>
          <a:r>
            <a:rPr lang="fr-FR" sz="1600" i="1" dirty="0" err="1"/>
            <a:t>tree</a:t>
          </a:r>
          <a:endParaRPr lang="fr-FR" sz="1600" dirty="0"/>
        </a:p>
      </dgm:t>
    </dgm:pt>
    <dgm:pt modelId="{A401E6CB-475D-4644-A76A-2A2098D435A9}" type="parTrans" cxnId="{07945CB1-7DD8-4C9D-9F94-0E541294839B}">
      <dgm:prSet/>
      <dgm:spPr bwMode="auto"/>
      <dgm:t>
        <a:bodyPr/>
        <a:lstStyle/>
        <a:p>
          <a:pPr>
            <a:defRPr/>
          </a:pPr>
          <a:endParaRPr lang="fr-FR"/>
        </a:p>
      </dgm:t>
    </dgm:pt>
    <dgm:pt modelId="{181E551D-8F1E-4B81-A4F1-C5DD5D421B6F}" type="sibTrans" cxnId="{07945CB1-7DD8-4C9D-9F94-0E541294839B}">
      <dgm:prSet/>
      <dgm:spPr bwMode="auto"/>
      <dgm:t>
        <a:bodyPr/>
        <a:lstStyle/>
        <a:p>
          <a:pPr>
            <a:defRPr/>
          </a:pPr>
          <a:endParaRPr lang="fr-FR"/>
        </a:p>
      </dgm:t>
    </dgm:pt>
    <dgm:pt modelId="{C79FBDD2-975C-4FCB-BBC9-3CCA72C71D27}">
      <dgm:prSet phldrT="[Texte]" custT="1"/>
      <dgm:spPr bwMode="auto"/>
      <dgm:t>
        <a:bodyPr/>
        <a:lstStyle/>
        <a:p>
          <a:pPr>
            <a:defRPr/>
          </a:pPr>
          <a:r>
            <a:rPr lang="fr-FR" sz="1600" dirty="0" err="1"/>
            <a:t>Grassed</a:t>
          </a:r>
          <a:r>
            <a:rPr lang="fr-FR" sz="1600" dirty="0"/>
            <a:t> </a:t>
          </a:r>
          <a:r>
            <a:rPr lang="fr-FR" sz="1600" dirty="0" err="1"/>
            <a:t>swale</a:t>
          </a:r>
          <a:endParaRPr lang="fr-FR" sz="1600" dirty="0"/>
        </a:p>
      </dgm:t>
    </dgm:pt>
    <dgm:pt modelId="{5751C2F0-913E-48EF-9A75-C4B9A1D847E2}" type="parTrans" cxnId="{DE6791A2-3BBB-40E7-AC0A-C23655B7D879}">
      <dgm:prSet/>
      <dgm:spPr bwMode="auto"/>
      <dgm:t>
        <a:bodyPr/>
        <a:lstStyle/>
        <a:p>
          <a:pPr>
            <a:defRPr/>
          </a:pPr>
          <a:endParaRPr lang="fr-FR"/>
        </a:p>
      </dgm:t>
    </dgm:pt>
    <dgm:pt modelId="{ACF5D19A-3848-4707-9C53-844D842ED1B6}" type="sibTrans" cxnId="{DE6791A2-3BBB-40E7-AC0A-C23655B7D879}">
      <dgm:prSet/>
      <dgm:spPr bwMode="auto"/>
      <dgm:t>
        <a:bodyPr/>
        <a:lstStyle/>
        <a:p>
          <a:pPr>
            <a:defRPr/>
          </a:pPr>
          <a:endParaRPr lang="fr-FR"/>
        </a:p>
      </dgm:t>
    </dgm:pt>
    <dgm:pt modelId="{97EE353D-F696-4889-844F-DD5D4468EE98}">
      <dgm:prSet phldrT="[Texte]" custT="1"/>
      <dgm:spPr bwMode="auto"/>
      <dgm:t>
        <a:bodyPr/>
        <a:lstStyle/>
        <a:p>
          <a:pPr>
            <a:defRPr/>
          </a:pPr>
          <a:r>
            <a:rPr lang="fr-FR" sz="1600" dirty="0"/>
            <a:t>Basin </a:t>
          </a:r>
          <a:endParaRPr sz="1600" dirty="0"/>
        </a:p>
      </dgm:t>
    </dgm:pt>
    <dgm:pt modelId="{E145A78A-502B-4ECE-BC42-0EAD1DF7CBFC}" type="parTrans" cxnId="{F0CDCC2C-B797-4170-98A4-BED569A2DDFD}">
      <dgm:prSet/>
      <dgm:spPr bwMode="auto"/>
      <dgm:t>
        <a:bodyPr/>
        <a:lstStyle/>
        <a:p>
          <a:pPr>
            <a:defRPr/>
          </a:pPr>
          <a:endParaRPr lang="fr-FR"/>
        </a:p>
      </dgm:t>
    </dgm:pt>
    <dgm:pt modelId="{A19BDBB6-1591-4632-9E5C-FF7A8D9551E3}" type="sibTrans" cxnId="{F0CDCC2C-B797-4170-98A4-BED569A2DDFD}">
      <dgm:prSet/>
      <dgm:spPr bwMode="auto"/>
      <dgm:t>
        <a:bodyPr/>
        <a:lstStyle/>
        <a:p>
          <a:pPr>
            <a:defRPr/>
          </a:pPr>
          <a:endParaRPr lang="fr-FR"/>
        </a:p>
      </dgm:t>
    </dgm:pt>
    <dgm:pt modelId="{3CAE6F18-868C-4E58-8C36-AE85ACD3E08B}" type="pres">
      <dgm:prSet presAssocID="{E749559D-518D-4872-937C-98AA5276566D}" presName="Name0" presStyleCnt="0">
        <dgm:presLayoutVars>
          <dgm:dir/>
          <dgm:resizeHandles val="exact"/>
        </dgm:presLayoutVars>
      </dgm:prSet>
      <dgm:spPr bwMode="auto"/>
    </dgm:pt>
    <dgm:pt modelId="{7BB2D0A6-D31D-47B3-B5F8-9B16B8DB5895}" type="pres">
      <dgm:prSet presAssocID="{4033B443-7B19-4A5A-9B10-3733ADEA08B0}" presName="composite" presStyleCnt="0"/>
      <dgm:spPr bwMode="auto"/>
    </dgm:pt>
    <dgm:pt modelId="{517FCC42-9B9E-442C-ADF9-5AC29AC4517E}" type="pres">
      <dgm:prSet presAssocID="{4033B443-7B19-4A5A-9B10-3733ADEA08B0}" presName="rect1" presStyleLbl="bgShp" presStyleIdx="0" presStyleCnt="3"/>
      <dgm:spPr bwMode="auto">
        <a:blipFill>
          <a:blip xmlns:r="http://schemas.openxmlformats.org/officeDocument/2006/relationships" r:embed="rId1"/>
          <a:stretch/>
        </a:blipFill>
      </dgm:spPr>
    </dgm:pt>
    <dgm:pt modelId="{A129204F-2A05-451B-BC9B-1A2F2561404F}" type="pres">
      <dgm:prSet presAssocID="{4033B443-7B19-4A5A-9B10-3733ADEA08B0}" presName="rect2" presStyleLbl="trBgShp" presStyleIdx="0" presStyleCnt="3">
        <dgm:presLayoutVars>
          <dgm:bulletEnabled val="1"/>
        </dgm:presLayoutVars>
      </dgm:prSet>
      <dgm:spPr bwMode="auto"/>
    </dgm:pt>
    <dgm:pt modelId="{C0DF0B10-0BFA-4ABE-98F9-A4656339D1F9}" type="pres">
      <dgm:prSet presAssocID="{181E551D-8F1E-4B81-A4F1-C5DD5D421B6F}" presName="sibTrans" presStyleCnt="0"/>
      <dgm:spPr bwMode="auto"/>
    </dgm:pt>
    <dgm:pt modelId="{8E7D3FEE-96E5-496E-903A-F4D74596C88E}" type="pres">
      <dgm:prSet presAssocID="{C79FBDD2-975C-4FCB-BBC9-3CCA72C71D27}" presName="composite" presStyleCnt="0"/>
      <dgm:spPr bwMode="auto"/>
    </dgm:pt>
    <dgm:pt modelId="{D1351E13-6452-43BA-9284-58149F9CDDEE}" type="pres">
      <dgm:prSet presAssocID="{C79FBDD2-975C-4FCB-BBC9-3CCA72C71D27}" presName="rect1" presStyleLbl="bgShp" presStyleIdx="1" presStyleCnt="3"/>
      <dgm:spPr bwMode="auto">
        <a:blipFill>
          <a:blip xmlns:r="http://schemas.openxmlformats.org/officeDocument/2006/relationships" r:embed="rId2"/>
          <a:stretch/>
        </a:blipFill>
      </dgm:spPr>
    </dgm:pt>
    <dgm:pt modelId="{F100ADA9-E869-451F-BD0D-F6844A04960F}" type="pres">
      <dgm:prSet presAssocID="{C79FBDD2-975C-4FCB-BBC9-3CCA72C71D27}" presName="rect2" presStyleLbl="trBgShp" presStyleIdx="1" presStyleCnt="3">
        <dgm:presLayoutVars>
          <dgm:bulletEnabled val="1"/>
        </dgm:presLayoutVars>
      </dgm:prSet>
      <dgm:spPr bwMode="auto"/>
    </dgm:pt>
    <dgm:pt modelId="{33DE9E7B-B289-40D7-9BAB-61FDA678326B}" type="pres">
      <dgm:prSet presAssocID="{ACF5D19A-3848-4707-9C53-844D842ED1B6}" presName="sibTrans" presStyleCnt="0"/>
      <dgm:spPr bwMode="auto"/>
    </dgm:pt>
    <dgm:pt modelId="{31433DF0-C245-40D0-82F1-73480B08565F}" type="pres">
      <dgm:prSet presAssocID="{97EE353D-F696-4889-844F-DD5D4468EE98}" presName="composite" presStyleCnt="0"/>
      <dgm:spPr bwMode="auto"/>
    </dgm:pt>
    <dgm:pt modelId="{C4090285-23A0-4E48-85B0-05E7670C2D2C}" type="pres">
      <dgm:prSet presAssocID="{97EE353D-F696-4889-844F-DD5D4468EE98}" presName="rect1" presStyleLbl="bgShp" presStyleIdx="2" presStyleCnt="3"/>
      <dgm:spPr bwMode="auto">
        <a:blipFill>
          <a:blip xmlns:r="http://schemas.openxmlformats.org/officeDocument/2006/relationships" r:embed="rId3"/>
          <a:stretch/>
        </a:blipFill>
      </dgm:spPr>
    </dgm:pt>
    <dgm:pt modelId="{7522845E-20A6-4DE1-A450-FBFE0BA07DF3}" type="pres">
      <dgm:prSet presAssocID="{97EE353D-F696-4889-844F-DD5D4468EE98}" presName="rect2" presStyleLbl="trBgShp" presStyleIdx="2" presStyleCnt="3">
        <dgm:presLayoutVars>
          <dgm:bulletEnabled val="1"/>
        </dgm:presLayoutVars>
      </dgm:prSet>
      <dgm:spPr bwMode="auto"/>
    </dgm:pt>
  </dgm:ptLst>
  <dgm:cxnLst>
    <dgm:cxn modelId="{F0CDCC2C-B797-4170-98A4-BED569A2DDFD}" srcId="{E749559D-518D-4872-937C-98AA5276566D}" destId="{97EE353D-F696-4889-844F-DD5D4468EE98}" srcOrd="2" destOrd="0" parTransId="{E145A78A-502B-4ECE-BC42-0EAD1DF7CBFC}" sibTransId="{A19BDBB6-1591-4632-9E5C-FF7A8D9551E3}"/>
    <dgm:cxn modelId="{DE6791A2-3BBB-40E7-AC0A-C23655B7D879}" srcId="{E749559D-518D-4872-937C-98AA5276566D}" destId="{C79FBDD2-975C-4FCB-BBC9-3CCA72C71D27}" srcOrd="1" destOrd="0" parTransId="{5751C2F0-913E-48EF-9A75-C4B9A1D847E2}" sibTransId="{ACF5D19A-3848-4707-9C53-844D842ED1B6}"/>
    <dgm:cxn modelId="{07945CB1-7DD8-4C9D-9F94-0E541294839B}" srcId="{E749559D-518D-4872-937C-98AA5276566D}" destId="{4033B443-7B19-4A5A-9B10-3733ADEA08B0}" srcOrd="0" destOrd="0" parTransId="{A401E6CB-475D-4644-A76A-2A2098D435A9}" sibTransId="{181E551D-8F1E-4B81-A4F1-C5DD5D421B6F}"/>
    <dgm:cxn modelId="{EC9A29BE-6B84-4DC0-80E7-DEC48810FEC8}" type="presOf" srcId="{97EE353D-F696-4889-844F-DD5D4468EE98}" destId="{7522845E-20A6-4DE1-A450-FBFE0BA07DF3}" srcOrd="0" destOrd="0" presId="urn:microsoft.com/office/officeart/2008/layout/BendingPictureSemiTransparentText"/>
    <dgm:cxn modelId="{C0108ED9-7333-4DD7-A620-53214A565823}" type="presOf" srcId="{4033B443-7B19-4A5A-9B10-3733ADEA08B0}" destId="{A129204F-2A05-451B-BC9B-1A2F2561404F}" srcOrd="0" destOrd="0" presId="urn:microsoft.com/office/officeart/2008/layout/BendingPictureSemiTransparentText"/>
    <dgm:cxn modelId="{58B693E7-FE2E-44E4-BA3A-F2F702B28BBC}" type="presOf" srcId="{E749559D-518D-4872-937C-98AA5276566D}" destId="{3CAE6F18-868C-4E58-8C36-AE85ACD3E08B}" srcOrd="0" destOrd="0" presId="urn:microsoft.com/office/officeart/2008/layout/BendingPictureSemiTransparentText"/>
    <dgm:cxn modelId="{EE2697E7-BD24-442D-BCAF-C5DA7F7FC5CB}" type="presOf" srcId="{C79FBDD2-975C-4FCB-BBC9-3CCA72C71D27}" destId="{F100ADA9-E869-451F-BD0D-F6844A04960F}" srcOrd="0" destOrd="0" presId="urn:microsoft.com/office/officeart/2008/layout/BendingPictureSemiTransparentText"/>
    <dgm:cxn modelId="{9327408C-523E-4040-A49B-3E81CB5E748A}" type="presParOf" srcId="{3CAE6F18-868C-4E58-8C36-AE85ACD3E08B}" destId="{7BB2D0A6-D31D-47B3-B5F8-9B16B8DB5895}" srcOrd="0" destOrd="0" presId="urn:microsoft.com/office/officeart/2008/layout/BendingPictureSemiTransparentText"/>
    <dgm:cxn modelId="{7FEF42C1-D695-40BB-8C3D-00FCAADD0FE2}" type="presParOf" srcId="{7BB2D0A6-D31D-47B3-B5F8-9B16B8DB5895}" destId="{517FCC42-9B9E-442C-ADF9-5AC29AC4517E}" srcOrd="0" destOrd="0" presId="urn:microsoft.com/office/officeart/2008/layout/BendingPictureSemiTransparentText"/>
    <dgm:cxn modelId="{F0E158CE-F0D9-412A-BA5B-FEB6F1875C45}" type="presParOf" srcId="{7BB2D0A6-D31D-47B3-B5F8-9B16B8DB5895}" destId="{A129204F-2A05-451B-BC9B-1A2F2561404F}" srcOrd="1" destOrd="0" presId="urn:microsoft.com/office/officeart/2008/layout/BendingPictureSemiTransparentText"/>
    <dgm:cxn modelId="{6328E481-2390-45DC-8C23-34FA465C25C1}" type="presParOf" srcId="{3CAE6F18-868C-4E58-8C36-AE85ACD3E08B}" destId="{C0DF0B10-0BFA-4ABE-98F9-A4656339D1F9}" srcOrd="1" destOrd="0" presId="urn:microsoft.com/office/officeart/2008/layout/BendingPictureSemiTransparentText"/>
    <dgm:cxn modelId="{A5484971-51FF-45B9-8367-F4C300BDCE32}" type="presParOf" srcId="{3CAE6F18-868C-4E58-8C36-AE85ACD3E08B}" destId="{8E7D3FEE-96E5-496E-903A-F4D74596C88E}" srcOrd="2" destOrd="0" presId="urn:microsoft.com/office/officeart/2008/layout/BendingPictureSemiTransparentText"/>
    <dgm:cxn modelId="{20823FB0-81D3-4AAE-A5B0-620B32A2DED0}" type="presParOf" srcId="{8E7D3FEE-96E5-496E-903A-F4D74596C88E}" destId="{D1351E13-6452-43BA-9284-58149F9CDDEE}" srcOrd="0" destOrd="0" presId="urn:microsoft.com/office/officeart/2008/layout/BendingPictureSemiTransparentText"/>
    <dgm:cxn modelId="{B00BF48D-74FE-4B9C-80ED-32C4CD6F8C1D}" type="presParOf" srcId="{8E7D3FEE-96E5-496E-903A-F4D74596C88E}" destId="{F100ADA9-E869-451F-BD0D-F6844A04960F}" srcOrd="1" destOrd="0" presId="urn:microsoft.com/office/officeart/2008/layout/BendingPictureSemiTransparentText"/>
    <dgm:cxn modelId="{350C05BC-8A26-4335-B538-743A02E8D990}" type="presParOf" srcId="{3CAE6F18-868C-4E58-8C36-AE85ACD3E08B}" destId="{33DE9E7B-B289-40D7-9BAB-61FDA678326B}" srcOrd="3" destOrd="0" presId="urn:microsoft.com/office/officeart/2008/layout/BendingPictureSemiTransparentText"/>
    <dgm:cxn modelId="{982A1085-7700-44B8-BF9B-D2A0D83D1B9C}" type="presParOf" srcId="{3CAE6F18-868C-4E58-8C36-AE85ACD3E08B}" destId="{31433DF0-C245-40D0-82F1-73480B08565F}" srcOrd="4" destOrd="0" presId="urn:microsoft.com/office/officeart/2008/layout/BendingPictureSemiTransparentText"/>
    <dgm:cxn modelId="{A94519F7-2A16-4C6E-828A-E8CC0CF52B31}" type="presParOf" srcId="{31433DF0-C245-40D0-82F1-73480B08565F}" destId="{C4090285-23A0-4E48-85B0-05E7670C2D2C}" srcOrd="0" destOrd="0" presId="urn:microsoft.com/office/officeart/2008/layout/BendingPictureSemiTransparentText"/>
    <dgm:cxn modelId="{765B06FA-F26B-4D27-864A-F46AF0638DBA}" type="presParOf" srcId="{31433DF0-C245-40D0-82F1-73480B08565F}" destId="{7522845E-20A6-4DE1-A450-FBFE0BA07DF3}"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AD3FD-AAF5-4CEE-B6CB-8A8B172CA552}">
      <dsp:nvSpPr>
        <dsp:cNvPr id="0" name=""/>
        <dsp:cNvSpPr/>
      </dsp:nvSpPr>
      <dsp:spPr bwMode="auto">
        <a:xfrm>
          <a:off x="0" y="455073"/>
          <a:ext cx="2952225" cy="1771335"/>
        </a:xfrm>
        <a:prstGeom prst="rect">
          <a:avLst/>
        </a:prstGeom>
        <a:solidFill>
          <a:schemeClr val="accent2">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defRPr/>
          </a:pPr>
          <a:r>
            <a:rPr lang="en-US" sz="1400" b="1" i="0" kern="1200" dirty="0"/>
            <a:t> The additional investment required to adapt transport infrastructures over the coming decades could amount to several hundred million to several billion euros per year</a:t>
          </a:r>
          <a:endParaRPr kern="1200" dirty="0"/>
        </a:p>
        <a:p>
          <a:pPr marL="0" lvl="0" indent="0" algn="ctr" defTabSz="622300">
            <a:lnSpc>
              <a:spcPct val="90000"/>
            </a:lnSpc>
            <a:spcBef>
              <a:spcPct val="0"/>
            </a:spcBef>
            <a:spcAft>
              <a:spcPct val="35000"/>
            </a:spcAft>
            <a:buNone/>
            <a:defRPr/>
          </a:pPr>
          <a:r>
            <a:rPr lang="en-US" sz="1200" i="1" kern="1200" dirty="0"/>
            <a:t>(I4CE, 2024)</a:t>
          </a:r>
          <a:endParaRPr lang="fr-FR" sz="1200" i="1" kern="1200" dirty="0"/>
        </a:p>
      </dsp:txBody>
      <dsp:txXfrm>
        <a:off x="0" y="455073"/>
        <a:ext cx="2952225" cy="1771335"/>
      </dsp:txXfrm>
    </dsp:sp>
    <dsp:sp modelId="{A54052C9-B7A5-46AD-8FC1-E051E17E7A86}">
      <dsp:nvSpPr>
        <dsp:cNvPr id="0" name=""/>
        <dsp:cNvSpPr/>
      </dsp:nvSpPr>
      <dsp:spPr bwMode="auto">
        <a:xfrm>
          <a:off x="3247447" y="455073"/>
          <a:ext cx="2952225" cy="1771335"/>
        </a:xfrm>
        <a:prstGeom prst="rect">
          <a:avLst/>
        </a:prstGeom>
        <a:solidFill>
          <a:schemeClr val="accent2">
            <a:hueOff val="2004642"/>
            <a:satOff val="0"/>
            <a:lumOff val="-3412"/>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a:pPr>
          <a:r>
            <a:rPr lang="en-US" sz="1800" kern="1200"/>
            <a:t>Storm Alex in October 2020 caused extensive damage to over 70 km of road, costing 500 million € to repair</a:t>
          </a:r>
          <a:endParaRPr kern="1200"/>
        </a:p>
        <a:p>
          <a:pPr marL="0" lvl="0" indent="0" algn="ctr" defTabSz="800100">
            <a:lnSpc>
              <a:spcPct val="90000"/>
            </a:lnSpc>
            <a:spcBef>
              <a:spcPct val="0"/>
            </a:spcBef>
            <a:spcAft>
              <a:spcPct val="35000"/>
            </a:spcAft>
            <a:buNone/>
            <a:defRPr/>
          </a:pPr>
          <a:r>
            <a:rPr lang="en-US" sz="1200" i="1" kern="1200"/>
            <a:t>(CGEDD, IGA 2021)</a:t>
          </a:r>
          <a:endParaRPr lang="fr-FR" sz="1700" i="1" kern="1200"/>
        </a:p>
      </dsp:txBody>
      <dsp:txXfrm>
        <a:off x="3247447" y="455073"/>
        <a:ext cx="2952225" cy="1771335"/>
      </dsp:txXfrm>
    </dsp:sp>
    <dsp:sp modelId="{090C19C8-5048-44B8-83FD-BC249DE15E1F}">
      <dsp:nvSpPr>
        <dsp:cNvPr id="0" name=""/>
        <dsp:cNvSpPr/>
      </dsp:nvSpPr>
      <dsp:spPr bwMode="auto">
        <a:xfrm>
          <a:off x="6494895" y="455073"/>
          <a:ext cx="2952225" cy="1771335"/>
        </a:xfrm>
        <a:prstGeom prst="rect">
          <a:avLst/>
        </a:prstGeom>
        <a:solidFill>
          <a:schemeClr val="accent2">
            <a:hueOff val="4009284"/>
            <a:satOff val="0"/>
            <a:lumOff val="-6824"/>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a:pPr>
          <a:r>
            <a:rPr lang="en-US" sz="1800" kern="1200" dirty="0"/>
            <a:t>Between 2009 and 2021, SNCF </a:t>
          </a:r>
          <a:r>
            <a:rPr lang="en-US" sz="1800" kern="1200" dirty="0" err="1"/>
            <a:t>Réseau</a:t>
          </a:r>
          <a:r>
            <a:rPr lang="en-US" sz="1800" kern="1200" dirty="0"/>
            <a:t> experienced five major climate events at a total cost of 38 million €, including 25 million € following the Alex storm</a:t>
          </a:r>
          <a:endParaRPr kern="1200" dirty="0"/>
        </a:p>
        <a:p>
          <a:pPr marL="0" lvl="0" indent="0" algn="ctr" defTabSz="800100">
            <a:lnSpc>
              <a:spcPct val="90000"/>
            </a:lnSpc>
            <a:spcBef>
              <a:spcPct val="0"/>
            </a:spcBef>
            <a:spcAft>
              <a:spcPct val="35000"/>
            </a:spcAft>
            <a:buNone/>
            <a:defRPr/>
          </a:pPr>
          <a:r>
            <a:rPr lang="en-US" sz="1200" i="1" kern="1200" dirty="0"/>
            <a:t>(</a:t>
          </a:r>
          <a:r>
            <a:rPr lang="en-US" sz="1200" i="1" kern="1200" dirty="0" err="1"/>
            <a:t>Cour</a:t>
          </a:r>
          <a:r>
            <a:rPr lang="en-US" sz="1200" i="1" kern="1200" dirty="0"/>
            <a:t> des </a:t>
          </a:r>
          <a:r>
            <a:rPr lang="en-US" sz="1200" i="1" kern="1200" dirty="0" err="1"/>
            <a:t>Comptes</a:t>
          </a:r>
          <a:r>
            <a:rPr lang="en-US" sz="1200" i="1" kern="1200" dirty="0"/>
            <a:t>, 2024)</a:t>
          </a:r>
          <a:endParaRPr lang="fr-FR" sz="1700" i="1" kern="1200" dirty="0"/>
        </a:p>
      </dsp:txBody>
      <dsp:txXfrm>
        <a:off x="6494895" y="455073"/>
        <a:ext cx="2952225" cy="1771335"/>
      </dsp:txXfrm>
    </dsp:sp>
    <dsp:sp modelId="{24DD4FE1-54E2-4940-9C5A-B2B8386D571B}">
      <dsp:nvSpPr>
        <dsp:cNvPr id="0" name=""/>
        <dsp:cNvSpPr/>
      </dsp:nvSpPr>
      <dsp:spPr bwMode="auto">
        <a:xfrm>
          <a:off x="0" y="2521631"/>
          <a:ext cx="2952225" cy="1771335"/>
        </a:xfrm>
        <a:prstGeom prst="rect">
          <a:avLst/>
        </a:prstGeom>
        <a:solidFill>
          <a:schemeClr val="accent2">
            <a:hueOff val="6013927"/>
            <a:satOff val="0"/>
            <a:lumOff val="-10235"/>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a:pPr>
          <a:r>
            <a:rPr lang="en-US" sz="1600" kern="1200"/>
            <a:t>The Savoie department spends 6 to 8 million euros a year to deal with natural hazards on its roads. This cost could rise to 10 to 15 million euros a year over the next few years</a:t>
          </a:r>
          <a:endParaRPr kern="1200"/>
        </a:p>
        <a:p>
          <a:pPr marL="0" lvl="0" indent="0" algn="ctr" defTabSz="711200">
            <a:lnSpc>
              <a:spcPct val="90000"/>
            </a:lnSpc>
            <a:spcBef>
              <a:spcPct val="0"/>
            </a:spcBef>
            <a:spcAft>
              <a:spcPct val="35000"/>
            </a:spcAft>
            <a:buNone/>
            <a:defRPr/>
          </a:pPr>
          <a:r>
            <a:rPr lang="en-US" sz="1200" i="1" kern="1200"/>
            <a:t>(La Gazette des communes, 2025)</a:t>
          </a:r>
          <a:endParaRPr lang="fr-FR" sz="1200" i="1" kern="1200"/>
        </a:p>
      </dsp:txBody>
      <dsp:txXfrm>
        <a:off x="0" y="2521631"/>
        <a:ext cx="2952225" cy="1771335"/>
      </dsp:txXfrm>
    </dsp:sp>
    <dsp:sp modelId="{EDD11FE6-DCB9-4276-AA7D-9C956EE85915}">
      <dsp:nvSpPr>
        <dsp:cNvPr id="0" name=""/>
        <dsp:cNvSpPr/>
      </dsp:nvSpPr>
      <dsp:spPr bwMode="auto">
        <a:xfrm>
          <a:off x="3247447" y="2521631"/>
          <a:ext cx="2952225" cy="1771335"/>
        </a:xfrm>
        <a:prstGeom prst="rect">
          <a:avLst/>
        </a:prstGeom>
        <a:solidFill>
          <a:schemeClr val="accent2">
            <a:hueOff val="8018568"/>
            <a:satOff val="0"/>
            <a:lumOff val="-13647"/>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defRPr/>
          </a:pPr>
          <a:r>
            <a:rPr lang="en-US" sz="1700" kern="1200" dirty="0"/>
            <a:t>The Nord-Pas-de-Calais department estimates that 10% of its roads were damaged by the 2023 floods</a:t>
          </a:r>
          <a:endParaRPr kern="1200" dirty="0"/>
        </a:p>
        <a:p>
          <a:pPr marL="0" lvl="0" indent="0" algn="ctr" defTabSz="755650">
            <a:lnSpc>
              <a:spcPct val="90000"/>
            </a:lnSpc>
            <a:spcBef>
              <a:spcPct val="0"/>
            </a:spcBef>
            <a:spcAft>
              <a:spcPct val="35000"/>
            </a:spcAft>
            <a:buNone/>
            <a:defRPr/>
          </a:pPr>
          <a:r>
            <a:rPr lang="en-US" sz="1200" i="1" kern="1200" dirty="0"/>
            <a:t>(La Gazette des communes, 2024)</a:t>
          </a:r>
          <a:endParaRPr lang="fr-FR" sz="1700" i="1" kern="1200" dirty="0"/>
        </a:p>
      </dsp:txBody>
      <dsp:txXfrm>
        <a:off x="3247447" y="2521631"/>
        <a:ext cx="2952225" cy="1771335"/>
      </dsp:txXfrm>
    </dsp:sp>
    <dsp:sp modelId="{983AFA02-814E-41FA-9603-5423FD6FB9D7}">
      <dsp:nvSpPr>
        <dsp:cNvPr id="0" name=""/>
        <dsp:cNvSpPr/>
      </dsp:nvSpPr>
      <dsp:spPr bwMode="auto">
        <a:xfrm>
          <a:off x="6494895" y="2521631"/>
          <a:ext cx="2952225" cy="1771335"/>
        </a:xfrm>
        <a:prstGeom prst="rect">
          <a:avLst/>
        </a:prstGeom>
        <a:solidFill>
          <a:schemeClr val="accent2">
            <a:hueOff val="10023211"/>
            <a:satOff val="0"/>
            <a:lumOff val="-17059"/>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a:pPr>
          <a:r>
            <a:rPr lang="en-US" sz="1800" kern="1200"/>
            <a:t>A 30% to 50% reduction in infrastructure lifespan has already been observed in mountain areas as a result of climatic conditions </a:t>
          </a:r>
          <a:endParaRPr kern="1200"/>
        </a:p>
        <a:p>
          <a:pPr marL="0" lvl="0" indent="0" algn="ctr" defTabSz="800100">
            <a:lnSpc>
              <a:spcPct val="90000"/>
            </a:lnSpc>
            <a:spcBef>
              <a:spcPct val="0"/>
            </a:spcBef>
            <a:spcAft>
              <a:spcPct val="35000"/>
            </a:spcAft>
            <a:buNone/>
            <a:defRPr/>
          </a:pPr>
          <a:r>
            <a:rPr lang="en-US" sz="1200" i="1" kern="1200"/>
            <a:t>(Cour des comptes 2022)</a:t>
          </a:r>
          <a:endParaRPr lang="fr-FR" sz="1200" i="1" kern="1200"/>
        </a:p>
      </dsp:txBody>
      <dsp:txXfrm>
        <a:off x="6494895" y="2521631"/>
        <a:ext cx="2952225" cy="1771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BC9562-7ED8-478A-AFBC-92B1F2A21F06}">
      <dsp:nvSpPr>
        <dsp:cNvPr id="0" name=""/>
        <dsp:cNvSpPr/>
      </dsp:nvSpPr>
      <dsp:spPr>
        <a:xfrm>
          <a:off x="0" y="148925"/>
          <a:ext cx="6252409" cy="3907755"/>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277F80-A2D2-40E8-AB87-65B06D863211}">
      <dsp:nvSpPr>
        <dsp:cNvPr id="0" name=""/>
        <dsp:cNvSpPr/>
      </dsp:nvSpPr>
      <dsp:spPr>
        <a:xfrm>
          <a:off x="615862" y="2980269"/>
          <a:ext cx="143805" cy="143805"/>
        </a:xfrm>
        <a:prstGeom prst="ellipse">
          <a:avLst/>
        </a:prstGeom>
        <a:solidFill>
          <a:schemeClr val="tx2"/>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sp>
    <dsp:sp modelId="{4BC48B60-CCF3-4333-AE06-98A16E3F674A}">
      <dsp:nvSpPr>
        <dsp:cNvPr id="0" name=""/>
        <dsp:cNvSpPr/>
      </dsp:nvSpPr>
      <dsp:spPr>
        <a:xfrm>
          <a:off x="687764" y="3052172"/>
          <a:ext cx="1069161" cy="930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0" rIns="0" bIns="0" numCol="1" spcCol="1270" anchor="t" anchorCtr="0">
          <a:noAutofit/>
        </a:bodyPr>
        <a:lstStyle/>
        <a:p>
          <a:pPr marL="0" lvl="0" indent="0" algn="l" defTabSz="711200">
            <a:lnSpc>
              <a:spcPct val="90000"/>
            </a:lnSpc>
            <a:spcBef>
              <a:spcPct val="0"/>
            </a:spcBef>
            <a:spcAft>
              <a:spcPct val="35000"/>
            </a:spcAft>
            <a:buNone/>
          </a:pPr>
          <a:r>
            <a:rPr lang="fr-FR" sz="1600" b="1" kern="1200" dirty="0"/>
            <a:t>Reference</a:t>
          </a:r>
        </a:p>
      </dsp:txBody>
      <dsp:txXfrm>
        <a:off x="687764" y="3052172"/>
        <a:ext cx="1069161" cy="930045"/>
      </dsp:txXfrm>
    </dsp:sp>
    <dsp:sp modelId="{2734A7A6-D6E5-4D91-ACF3-3E3C678DECFC}">
      <dsp:nvSpPr>
        <dsp:cNvPr id="0" name=""/>
        <dsp:cNvSpPr/>
      </dsp:nvSpPr>
      <dsp:spPr>
        <a:xfrm>
          <a:off x="1631878" y="2071325"/>
          <a:ext cx="250096" cy="250096"/>
        </a:xfrm>
        <a:prstGeom prst="ellipse">
          <a:avLst/>
        </a:prstGeom>
        <a:solidFill>
          <a:schemeClr val="accent2">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sp>
    <dsp:sp modelId="{5FAC1BC1-C44F-4987-917A-A0465D35BB45}">
      <dsp:nvSpPr>
        <dsp:cNvPr id="0" name=""/>
        <dsp:cNvSpPr/>
      </dsp:nvSpPr>
      <dsp:spPr>
        <a:xfrm>
          <a:off x="1756926" y="2196373"/>
          <a:ext cx="1313005" cy="17858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521" tIns="0" rIns="0" bIns="0" numCol="1" spcCol="1270" anchor="t" anchorCtr="0">
          <a:noAutofit/>
        </a:bodyPr>
        <a:lstStyle/>
        <a:p>
          <a:pPr marL="0" lvl="0" indent="0" algn="l" defTabSz="711200">
            <a:lnSpc>
              <a:spcPct val="90000"/>
            </a:lnSpc>
            <a:spcBef>
              <a:spcPct val="0"/>
            </a:spcBef>
            <a:spcAft>
              <a:spcPct val="35000"/>
            </a:spcAft>
            <a:buNone/>
          </a:pPr>
          <a:r>
            <a:rPr lang="fr-FR" sz="1600" b="1" kern="1200" dirty="0">
              <a:solidFill>
                <a:srgbClr val="FFC000"/>
              </a:solidFill>
            </a:rPr>
            <a:t>2030</a:t>
          </a:r>
        </a:p>
      </dsp:txBody>
      <dsp:txXfrm>
        <a:off x="1756926" y="2196373"/>
        <a:ext cx="1313005" cy="1785844"/>
      </dsp:txXfrm>
    </dsp:sp>
    <dsp:sp modelId="{C870163D-3E18-4AD8-8C01-EF671051030F}">
      <dsp:nvSpPr>
        <dsp:cNvPr id="0" name=""/>
        <dsp:cNvSpPr/>
      </dsp:nvSpPr>
      <dsp:spPr>
        <a:xfrm>
          <a:off x="2929253" y="1401536"/>
          <a:ext cx="331377" cy="331377"/>
        </a:xfrm>
        <a:prstGeom prst="ellipse">
          <a:avLst/>
        </a:prstGeom>
        <a:solidFill>
          <a:srgbClr val="FF0000"/>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sp>
    <dsp:sp modelId="{1B0F4DCD-2C32-4C0D-90C1-E7EF05399FBE}">
      <dsp:nvSpPr>
        <dsp:cNvPr id="0" name=""/>
        <dsp:cNvSpPr/>
      </dsp:nvSpPr>
      <dsp:spPr>
        <a:xfrm>
          <a:off x="3094942" y="1567225"/>
          <a:ext cx="1313005" cy="2414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90" tIns="0" rIns="0" bIns="0" numCol="1" spcCol="1270" anchor="t" anchorCtr="0">
          <a:noAutofit/>
        </a:bodyPr>
        <a:lstStyle/>
        <a:p>
          <a:pPr marL="0" lvl="0" indent="0" algn="l" defTabSz="711200">
            <a:lnSpc>
              <a:spcPct val="90000"/>
            </a:lnSpc>
            <a:spcBef>
              <a:spcPct val="0"/>
            </a:spcBef>
            <a:spcAft>
              <a:spcPct val="35000"/>
            </a:spcAft>
            <a:buNone/>
          </a:pPr>
          <a:r>
            <a:rPr lang="fr-FR" sz="1600" b="1" kern="1200" dirty="0">
              <a:solidFill>
                <a:srgbClr val="FF0000"/>
              </a:solidFill>
            </a:rPr>
            <a:t>2050</a:t>
          </a:r>
        </a:p>
      </dsp:txBody>
      <dsp:txXfrm>
        <a:off x="3094942" y="1567225"/>
        <a:ext cx="1313005" cy="2414992"/>
      </dsp:txXfrm>
    </dsp:sp>
    <dsp:sp modelId="{EEAD369A-4A58-493E-A507-D8162391ECCF}">
      <dsp:nvSpPr>
        <dsp:cNvPr id="0" name=""/>
        <dsp:cNvSpPr/>
      </dsp:nvSpPr>
      <dsp:spPr>
        <a:xfrm>
          <a:off x="4342298" y="958397"/>
          <a:ext cx="443921" cy="443921"/>
        </a:xfrm>
        <a:prstGeom prst="ellipse">
          <a:avLst/>
        </a:prstGeom>
        <a:solidFill>
          <a:srgbClr val="C00000"/>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sp>
    <dsp:sp modelId="{1FC7D83D-8C5B-462D-BB1E-19AB64FBB271}">
      <dsp:nvSpPr>
        <dsp:cNvPr id="0" name=""/>
        <dsp:cNvSpPr/>
      </dsp:nvSpPr>
      <dsp:spPr>
        <a:xfrm>
          <a:off x="4564258" y="1180357"/>
          <a:ext cx="1313005" cy="280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225" tIns="0" rIns="0" bIns="0" numCol="1" spcCol="1270" anchor="t" anchorCtr="0">
          <a:noAutofit/>
        </a:bodyPr>
        <a:lstStyle/>
        <a:p>
          <a:pPr marL="0" lvl="0" indent="0" algn="l" defTabSz="711200">
            <a:lnSpc>
              <a:spcPct val="90000"/>
            </a:lnSpc>
            <a:spcBef>
              <a:spcPct val="0"/>
            </a:spcBef>
            <a:spcAft>
              <a:spcPct val="35000"/>
            </a:spcAft>
            <a:buNone/>
          </a:pPr>
          <a:r>
            <a:rPr lang="fr-FR" sz="1600" b="1" kern="1200" dirty="0">
              <a:solidFill>
                <a:srgbClr val="C00000"/>
              </a:solidFill>
            </a:rPr>
            <a:t>2100</a:t>
          </a:r>
        </a:p>
      </dsp:txBody>
      <dsp:txXfrm>
        <a:off x="4564258" y="1180357"/>
        <a:ext cx="1313005" cy="2801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86089-95A5-4C9E-B093-495D9FD662FF}">
      <dsp:nvSpPr>
        <dsp:cNvPr id="0" name=""/>
        <dsp:cNvSpPr/>
      </dsp:nvSpPr>
      <dsp:spPr bwMode="auto">
        <a:xfrm>
          <a:off x="1611747" y="1523442"/>
          <a:ext cx="1168865" cy="1168865"/>
        </a:xfrm>
        <a:prstGeom prst="ellipse">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defRPr/>
          </a:pPr>
          <a:r>
            <a:rPr lang="fr-FR" sz="1200" b="1" kern="1200"/>
            <a:t>Improving resilience</a:t>
          </a:r>
        </a:p>
      </dsp:txBody>
      <dsp:txXfrm>
        <a:off x="1782923" y="1694618"/>
        <a:ext cx="826513" cy="826513"/>
      </dsp:txXfrm>
    </dsp:sp>
    <dsp:sp modelId="{539425A3-7DC1-4079-98A7-815E37966187}">
      <dsp:nvSpPr>
        <dsp:cNvPr id="0" name=""/>
        <dsp:cNvSpPr/>
      </dsp:nvSpPr>
      <dsp:spPr bwMode="auto">
        <a:xfrm rot="16200000">
          <a:off x="2071953" y="1097377"/>
          <a:ext cx="248453" cy="39741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defRPr/>
          </a:pPr>
          <a:endParaRPr lang="fr-FR" sz="1800" kern="1200"/>
        </a:p>
      </dsp:txBody>
      <dsp:txXfrm>
        <a:off x="2109221" y="1214128"/>
        <a:ext cx="173917" cy="238448"/>
      </dsp:txXfrm>
    </dsp:sp>
    <dsp:sp modelId="{08F73072-BB1E-49A5-BE81-5FA5ABF3DB5A}">
      <dsp:nvSpPr>
        <dsp:cNvPr id="0" name=""/>
        <dsp:cNvSpPr/>
      </dsp:nvSpPr>
      <dsp:spPr bwMode="auto">
        <a:xfrm>
          <a:off x="1670190" y="2684"/>
          <a:ext cx="1051978" cy="1051978"/>
        </a:xfrm>
        <a:prstGeom prst="ellipse">
          <a:avLst/>
        </a:prstGeom>
        <a:solidFill>
          <a:schemeClr val="accent2">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defRPr/>
          </a:pPr>
          <a:r>
            <a:rPr lang="fr-FR" sz="1050" kern="1200"/>
            <a:t>Raise awareness</a:t>
          </a:r>
        </a:p>
      </dsp:txBody>
      <dsp:txXfrm>
        <a:off x="1824249" y="156743"/>
        <a:ext cx="743860" cy="743860"/>
      </dsp:txXfrm>
    </dsp:sp>
    <dsp:sp modelId="{C1B6A471-DA02-442B-A929-820CA4562E8A}">
      <dsp:nvSpPr>
        <dsp:cNvPr id="0" name=""/>
        <dsp:cNvSpPr/>
      </dsp:nvSpPr>
      <dsp:spPr bwMode="auto">
        <a:xfrm rot="19285714">
          <a:off x="2706636" y="1403024"/>
          <a:ext cx="248453" cy="397414"/>
        </a:xfrm>
        <a:prstGeom prst="rightArrow">
          <a:avLst>
            <a:gd name="adj1" fmla="val 60000"/>
            <a:gd name="adj2" fmla="val 50000"/>
          </a:avLst>
        </a:prstGeom>
        <a:solidFill>
          <a:schemeClr val="accent2">
            <a:hueOff val="1670535"/>
            <a:satOff val="0"/>
            <a:lumOff val="-2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defRPr/>
          </a:pPr>
          <a:endParaRPr lang="fr-FR" sz="700" kern="1200"/>
        </a:p>
      </dsp:txBody>
      <dsp:txXfrm>
        <a:off x="2714767" y="1505743"/>
        <a:ext cx="173917" cy="238448"/>
      </dsp:txXfrm>
    </dsp:sp>
    <dsp:sp modelId="{1880054B-E83B-4D1F-9C32-A9B0AA0F1040}">
      <dsp:nvSpPr>
        <dsp:cNvPr id="0" name=""/>
        <dsp:cNvSpPr/>
      </dsp:nvSpPr>
      <dsp:spPr bwMode="auto">
        <a:xfrm>
          <a:off x="2904860" y="597269"/>
          <a:ext cx="1051978" cy="1051978"/>
        </a:xfrm>
        <a:prstGeom prst="ellipse">
          <a:avLst/>
        </a:prstGeom>
        <a:solidFill>
          <a:schemeClr val="accent2">
            <a:hueOff val="1670535"/>
            <a:satOff val="0"/>
            <a:lumOff val="-2843"/>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defRPr/>
          </a:pPr>
          <a:r>
            <a:rPr lang="fr-FR" sz="1050" kern="1200"/>
            <a:t>Improve knowledge</a:t>
          </a:r>
        </a:p>
      </dsp:txBody>
      <dsp:txXfrm>
        <a:off x="3058919" y="751328"/>
        <a:ext cx="743860" cy="743860"/>
      </dsp:txXfrm>
    </dsp:sp>
    <dsp:sp modelId="{026A00E0-3226-4428-AEB2-EFB2248935B1}">
      <dsp:nvSpPr>
        <dsp:cNvPr id="0" name=""/>
        <dsp:cNvSpPr/>
      </dsp:nvSpPr>
      <dsp:spPr bwMode="auto">
        <a:xfrm rot="771429">
          <a:off x="2863390" y="2089808"/>
          <a:ext cx="248453" cy="397414"/>
        </a:xfrm>
        <a:prstGeom prst="rightArrow">
          <a:avLst>
            <a:gd name="adj1" fmla="val 60000"/>
            <a:gd name="adj2" fmla="val 50000"/>
          </a:avLst>
        </a:prstGeom>
        <a:solidFill>
          <a:schemeClr val="accent2">
            <a:hueOff val="3341070"/>
            <a:satOff val="0"/>
            <a:lumOff val="-5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defRPr/>
          </a:pPr>
          <a:endParaRPr lang="fr-FR" sz="700" kern="1200"/>
        </a:p>
      </dsp:txBody>
      <dsp:txXfrm>
        <a:off x="2864324" y="2160998"/>
        <a:ext cx="173917" cy="238448"/>
      </dsp:txXfrm>
    </dsp:sp>
    <dsp:sp modelId="{43681F02-E100-4C2D-8F25-2B8DB4D0A700}">
      <dsp:nvSpPr>
        <dsp:cNvPr id="0" name=""/>
        <dsp:cNvSpPr/>
      </dsp:nvSpPr>
      <dsp:spPr bwMode="auto">
        <a:xfrm>
          <a:off x="3209798" y="1933291"/>
          <a:ext cx="1051978" cy="1051978"/>
        </a:xfrm>
        <a:prstGeom prst="ellipse">
          <a:avLst/>
        </a:prstGeom>
        <a:solidFill>
          <a:schemeClr val="accent2">
            <a:hueOff val="3341070"/>
            <a:satOff val="0"/>
            <a:lumOff val="-5686"/>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defRPr/>
          </a:pPr>
          <a:r>
            <a:rPr lang="fr-FR" sz="1050" kern="1200"/>
            <a:t>Control costs</a:t>
          </a:r>
        </a:p>
      </dsp:txBody>
      <dsp:txXfrm>
        <a:off x="3363857" y="2087350"/>
        <a:ext cx="743860" cy="743860"/>
      </dsp:txXfrm>
    </dsp:sp>
    <dsp:sp modelId="{CE5B8195-CB45-4A1F-A21B-9282F3043957}">
      <dsp:nvSpPr>
        <dsp:cNvPr id="0" name=""/>
        <dsp:cNvSpPr/>
      </dsp:nvSpPr>
      <dsp:spPr bwMode="auto">
        <a:xfrm rot="3857143">
          <a:off x="2424176" y="2640566"/>
          <a:ext cx="248453" cy="397414"/>
        </a:xfrm>
        <a:prstGeom prst="rightArrow">
          <a:avLst>
            <a:gd name="adj1" fmla="val 60000"/>
            <a:gd name="adj2" fmla="val 50000"/>
          </a:avLst>
        </a:prstGeom>
        <a:solidFill>
          <a:schemeClr val="accent2">
            <a:hueOff val="5011605"/>
            <a:satOff val="0"/>
            <a:lumOff val="-852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defRPr/>
          </a:pPr>
          <a:endParaRPr lang="fr-FR" sz="700" kern="1200"/>
        </a:p>
      </dsp:txBody>
      <dsp:txXfrm>
        <a:off x="2445274" y="2686472"/>
        <a:ext cx="173917" cy="238448"/>
      </dsp:txXfrm>
    </dsp:sp>
    <dsp:sp modelId="{DB1200EE-5269-4078-B15B-40190C881904}">
      <dsp:nvSpPr>
        <dsp:cNvPr id="0" name=""/>
        <dsp:cNvSpPr/>
      </dsp:nvSpPr>
      <dsp:spPr bwMode="auto">
        <a:xfrm>
          <a:off x="2355380" y="3004697"/>
          <a:ext cx="1051978" cy="1051978"/>
        </a:xfrm>
        <a:prstGeom prst="ellipse">
          <a:avLst/>
        </a:prstGeom>
        <a:solidFill>
          <a:schemeClr val="accent2">
            <a:hueOff val="5011605"/>
            <a:satOff val="0"/>
            <a:lumOff val="-8529"/>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Overflow="overflow" horzOverflow="overflow" vert="horz" wrap="square" lIns="12700" tIns="12700" rIns="12700" bIns="12700" numCol="1" spcCol="1270" rtlCol="0" fromWordArt="0" anchor="ctr" anchorCtr="0" forceAA="0" compatLnSpc="0">
          <a:noAutofit/>
        </a:bodyPr>
        <a:lstStyle/>
        <a:p>
          <a:pPr marL="0" lvl="0" indent="0" algn="ctr" defTabSz="422275">
            <a:lnSpc>
              <a:spcPct val="90000"/>
            </a:lnSpc>
            <a:spcBef>
              <a:spcPct val="0"/>
            </a:spcBef>
            <a:spcAft>
              <a:spcPts val="398"/>
            </a:spcAft>
            <a:buNone/>
            <a:defRPr/>
          </a:pPr>
          <a:r>
            <a:rPr lang="fr-FR" sz="950" kern="1200"/>
            <a:t>Optimize expenditures</a:t>
          </a:r>
          <a:endParaRPr lang="fr-FR" sz="900" kern="1200"/>
        </a:p>
      </dsp:txBody>
      <dsp:txXfrm>
        <a:off x="2509439" y="3158756"/>
        <a:ext cx="743860" cy="743860"/>
      </dsp:txXfrm>
    </dsp:sp>
    <dsp:sp modelId="{BB5F3195-0CC6-4E0D-8662-F5996EAC17F4}">
      <dsp:nvSpPr>
        <dsp:cNvPr id="0" name=""/>
        <dsp:cNvSpPr/>
      </dsp:nvSpPr>
      <dsp:spPr bwMode="auto">
        <a:xfrm rot="6942857">
          <a:off x="1719730" y="2640566"/>
          <a:ext cx="248453" cy="397414"/>
        </a:xfrm>
        <a:prstGeom prst="rightArrow">
          <a:avLst>
            <a:gd name="adj1" fmla="val 60000"/>
            <a:gd name="adj2" fmla="val 50000"/>
          </a:avLst>
        </a:prstGeom>
        <a:solidFill>
          <a:schemeClr val="accent2">
            <a:hueOff val="6682141"/>
            <a:satOff val="0"/>
            <a:lumOff val="-1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defRPr/>
          </a:pPr>
          <a:endParaRPr lang="fr-FR" sz="1800" kern="1200"/>
        </a:p>
      </dsp:txBody>
      <dsp:txXfrm rot="10800000">
        <a:off x="1773168" y="2686472"/>
        <a:ext cx="173917" cy="238448"/>
      </dsp:txXfrm>
    </dsp:sp>
    <dsp:sp modelId="{0E0D9A79-C3E1-4F45-8DAF-51E570143F83}">
      <dsp:nvSpPr>
        <dsp:cNvPr id="0" name=""/>
        <dsp:cNvSpPr/>
      </dsp:nvSpPr>
      <dsp:spPr bwMode="auto">
        <a:xfrm>
          <a:off x="985000" y="3004697"/>
          <a:ext cx="1051978" cy="1051978"/>
        </a:xfrm>
        <a:prstGeom prst="ellipse">
          <a:avLst/>
        </a:prstGeom>
        <a:solidFill>
          <a:schemeClr val="accent2">
            <a:hueOff val="6682141"/>
            <a:satOff val="0"/>
            <a:lumOff val="-11373"/>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defRPr/>
          </a:pPr>
          <a:r>
            <a:rPr lang="fr-FR" sz="1050" kern="1200"/>
            <a:t>Maintaining optimal service quality</a:t>
          </a:r>
        </a:p>
      </dsp:txBody>
      <dsp:txXfrm>
        <a:off x="1139059" y="3158756"/>
        <a:ext cx="743860" cy="743860"/>
      </dsp:txXfrm>
    </dsp:sp>
    <dsp:sp modelId="{F46AE2D6-83D3-40D4-8751-59069F77F837}">
      <dsp:nvSpPr>
        <dsp:cNvPr id="0" name=""/>
        <dsp:cNvSpPr/>
      </dsp:nvSpPr>
      <dsp:spPr bwMode="auto">
        <a:xfrm rot="10028571">
          <a:off x="1280516" y="2089808"/>
          <a:ext cx="248453" cy="397414"/>
        </a:xfrm>
        <a:prstGeom prst="rightArrow">
          <a:avLst>
            <a:gd name="adj1" fmla="val 60000"/>
            <a:gd name="adj2" fmla="val 50000"/>
          </a:avLst>
        </a:prstGeom>
        <a:solidFill>
          <a:schemeClr val="accent2">
            <a:hueOff val="8352675"/>
            <a:satOff val="0"/>
            <a:lumOff val="-1421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defRPr/>
          </a:pPr>
          <a:endParaRPr lang="fr-FR" sz="700" kern="1200"/>
        </a:p>
      </dsp:txBody>
      <dsp:txXfrm rot="10800000">
        <a:off x="1354118" y="2160998"/>
        <a:ext cx="173917" cy="238448"/>
      </dsp:txXfrm>
    </dsp:sp>
    <dsp:sp modelId="{DD0BB455-4F01-4540-A484-B00C12B1F45E}">
      <dsp:nvSpPr>
        <dsp:cNvPr id="0" name=""/>
        <dsp:cNvSpPr/>
      </dsp:nvSpPr>
      <dsp:spPr bwMode="auto">
        <a:xfrm>
          <a:off x="130582" y="1933291"/>
          <a:ext cx="1051978" cy="1051978"/>
        </a:xfrm>
        <a:prstGeom prst="ellipse">
          <a:avLst/>
        </a:prstGeom>
        <a:solidFill>
          <a:schemeClr val="accent2">
            <a:hueOff val="8352675"/>
            <a:satOff val="0"/>
            <a:lumOff val="-14216"/>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defRPr/>
          </a:pPr>
          <a:r>
            <a:rPr lang="en-US" sz="1050" kern="1200"/>
            <a:t>Improving the resilience of the territory served</a:t>
          </a:r>
          <a:endParaRPr lang="fr-FR" sz="1050" kern="1200"/>
        </a:p>
      </dsp:txBody>
      <dsp:txXfrm>
        <a:off x="284641" y="2087350"/>
        <a:ext cx="743860" cy="743860"/>
      </dsp:txXfrm>
    </dsp:sp>
    <dsp:sp modelId="{3975CC4E-20F1-4FD5-944F-733084642465}">
      <dsp:nvSpPr>
        <dsp:cNvPr id="0" name=""/>
        <dsp:cNvSpPr/>
      </dsp:nvSpPr>
      <dsp:spPr bwMode="auto">
        <a:xfrm rot="13114286">
          <a:off x="1437269" y="1403024"/>
          <a:ext cx="248453" cy="397414"/>
        </a:xfrm>
        <a:prstGeom prst="rightArrow">
          <a:avLst>
            <a:gd name="adj1" fmla="val 60000"/>
            <a:gd name="adj2" fmla="val 50000"/>
          </a:avLst>
        </a:prstGeom>
        <a:solidFill>
          <a:schemeClr val="accent2">
            <a:hueOff val="10023211"/>
            <a:satOff val="0"/>
            <a:lumOff val="-17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defRPr/>
          </a:pPr>
          <a:endParaRPr lang="fr-FR" sz="700" kern="1200"/>
        </a:p>
      </dsp:txBody>
      <dsp:txXfrm rot="10800000">
        <a:off x="1503674" y="1505743"/>
        <a:ext cx="173917" cy="238448"/>
      </dsp:txXfrm>
    </dsp:sp>
    <dsp:sp modelId="{FF576664-CF19-45EF-A587-BD1DB11936FA}">
      <dsp:nvSpPr>
        <dsp:cNvPr id="0" name=""/>
        <dsp:cNvSpPr/>
      </dsp:nvSpPr>
      <dsp:spPr bwMode="auto">
        <a:xfrm>
          <a:off x="435521" y="597269"/>
          <a:ext cx="1051978" cy="1051978"/>
        </a:xfrm>
        <a:prstGeom prst="ellipse">
          <a:avLst/>
        </a:prstGeom>
        <a:solidFill>
          <a:schemeClr val="accent2">
            <a:hueOff val="10023211"/>
            <a:satOff val="0"/>
            <a:lumOff val="-17059"/>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defRPr/>
          </a:pPr>
          <a:r>
            <a:rPr lang="fr-FR" sz="1050" kern="1200"/>
            <a:t>Preventing environmental impacts</a:t>
          </a:r>
          <a:endParaRPr kern="1200"/>
        </a:p>
      </dsp:txBody>
      <dsp:txXfrm>
        <a:off x="589580" y="751328"/>
        <a:ext cx="743860" cy="743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E8400-EDD6-427C-A58A-48231A331A35}">
      <dsp:nvSpPr>
        <dsp:cNvPr id="0" name=""/>
        <dsp:cNvSpPr/>
      </dsp:nvSpPr>
      <dsp:spPr bwMode="auto">
        <a:xfrm>
          <a:off x="210" y="504391"/>
          <a:ext cx="1727898" cy="1481013"/>
        </a:xfrm>
        <a:prstGeom prst="rect">
          <a:avLst/>
        </a:prstGeom>
        <a:blipFill>
          <a:blip xmlns:r="http://schemas.openxmlformats.org/officeDocument/2006/relationships" r:embed="rId1"/>
          <a:stretch/>
        </a:blipFill>
        <a:ln>
          <a:noFill/>
        </a:ln>
        <a:effectLst/>
      </dsp:spPr>
      <dsp:style>
        <a:lnRef idx="0">
          <a:scrgbClr r="0" g="0" b="0"/>
        </a:lnRef>
        <a:fillRef idx="1">
          <a:scrgbClr r="0" g="0" b="0"/>
        </a:fillRef>
        <a:effectRef idx="0">
          <a:scrgbClr r="0" g="0" b="0"/>
        </a:effectRef>
        <a:fontRef idx="minor"/>
      </dsp:style>
    </dsp:sp>
    <dsp:sp modelId="{635029B8-37DB-41E0-A7EC-6CDA3A467260}">
      <dsp:nvSpPr>
        <dsp:cNvPr id="0" name=""/>
        <dsp:cNvSpPr/>
      </dsp:nvSpPr>
      <dsp:spPr bwMode="auto">
        <a:xfrm>
          <a:off x="210" y="1541101"/>
          <a:ext cx="1727898" cy="35544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defRPr/>
          </a:pPr>
          <a:r>
            <a:rPr lang="en-US" sz="900" i="1" kern="1200" dirty="0">
              <a:solidFill>
                <a:schemeClr val="bg1"/>
              </a:solidFill>
            </a:rPr>
            <a:t>Shotcrete protection of adjacent embankments around metal culverts (flooding)</a:t>
          </a:r>
          <a:endParaRPr lang="fr-FR" sz="900" kern="1200" dirty="0">
            <a:solidFill>
              <a:schemeClr val="bg1"/>
            </a:solidFill>
          </a:endParaRPr>
        </a:p>
      </dsp:txBody>
      <dsp:txXfrm>
        <a:off x="210" y="1541101"/>
        <a:ext cx="1727898" cy="355443"/>
      </dsp:txXfrm>
    </dsp:sp>
    <dsp:sp modelId="{FE583D6E-9CB7-4FE1-B572-E9E4534A9FB6}">
      <dsp:nvSpPr>
        <dsp:cNvPr id="0" name=""/>
        <dsp:cNvSpPr/>
      </dsp:nvSpPr>
      <dsp:spPr bwMode="auto">
        <a:xfrm>
          <a:off x="1904348" y="504391"/>
          <a:ext cx="1727898" cy="1481013"/>
        </a:xfrm>
        <a:prstGeom prst="rect">
          <a:avLst/>
        </a:prstGeom>
        <a:blipFill>
          <a:blip xmlns:r="http://schemas.openxmlformats.org/officeDocument/2006/relationships" r:embed="rId2"/>
          <a:stretch/>
        </a:blipFill>
        <a:ln>
          <a:noFill/>
        </a:ln>
        <a:effectLst/>
      </dsp:spPr>
      <dsp:style>
        <a:lnRef idx="0">
          <a:scrgbClr r="0" g="0" b="0"/>
        </a:lnRef>
        <a:fillRef idx="1">
          <a:scrgbClr r="0" g="0" b="0"/>
        </a:fillRef>
        <a:effectRef idx="0">
          <a:scrgbClr r="0" g="0" b="0"/>
        </a:effectRef>
        <a:fontRef idx="minor"/>
      </dsp:style>
    </dsp:sp>
    <dsp:sp modelId="{CCA76FB7-A079-4196-970B-BBF79A120E4F}">
      <dsp:nvSpPr>
        <dsp:cNvPr id="0" name=""/>
        <dsp:cNvSpPr/>
      </dsp:nvSpPr>
      <dsp:spPr bwMode="auto">
        <a:xfrm>
          <a:off x="1904348" y="1541101"/>
          <a:ext cx="1727898" cy="35544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defRPr/>
          </a:pPr>
          <a:r>
            <a:rPr lang="fr-FR" sz="1400" i="1" kern="1200" dirty="0" err="1"/>
            <a:t>Rockfall</a:t>
          </a:r>
          <a:r>
            <a:rPr lang="fr-FR" sz="1400" i="1" kern="1200" dirty="0"/>
            <a:t> protection</a:t>
          </a:r>
          <a:endParaRPr lang="fr-FR" sz="1400" kern="1200" dirty="0"/>
        </a:p>
      </dsp:txBody>
      <dsp:txXfrm>
        <a:off x="1904348" y="1541101"/>
        <a:ext cx="1727898" cy="355443"/>
      </dsp:txXfrm>
    </dsp:sp>
    <dsp:sp modelId="{79B85702-D676-4D6C-8805-228E45DF5BFE}">
      <dsp:nvSpPr>
        <dsp:cNvPr id="0" name=""/>
        <dsp:cNvSpPr/>
      </dsp:nvSpPr>
      <dsp:spPr bwMode="auto">
        <a:xfrm>
          <a:off x="952279" y="2158194"/>
          <a:ext cx="1727898" cy="1481013"/>
        </a:xfrm>
        <a:prstGeom prst="rect">
          <a:avLst/>
        </a:prstGeom>
        <a:blipFill>
          <a:blip xmlns:r="http://schemas.openxmlformats.org/officeDocument/2006/relationships" r:embed="rId3"/>
          <a:srcRect l="7627" r="7626"/>
          <a:stretch/>
        </a:blipFill>
        <a:ln>
          <a:noFill/>
        </a:ln>
        <a:effectLst/>
      </dsp:spPr>
      <dsp:style>
        <a:lnRef idx="0">
          <a:scrgbClr r="0" g="0" b="0"/>
        </a:lnRef>
        <a:fillRef idx="1">
          <a:scrgbClr r="0" g="0" b="0"/>
        </a:fillRef>
        <a:effectRef idx="0">
          <a:scrgbClr r="0" g="0" b="0"/>
        </a:effectRef>
        <a:fontRef idx="minor"/>
      </dsp:style>
    </dsp:sp>
    <dsp:sp modelId="{47638B16-4DA8-4CDF-962E-C1AD2C39542A}">
      <dsp:nvSpPr>
        <dsp:cNvPr id="0" name=""/>
        <dsp:cNvSpPr/>
      </dsp:nvSpPr>
      <dsp:spPr bwMode="auto">
        <a:xfrm>
          <a:off x="952279" y="3194904"/>
          <a:ext cx="1727898" cy="355443"/>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400050">
            <a:lnSpc>
              <a:spcPct val="90000"/>
            </a:lnSpc>
            <a:spcBef>
              <a:spcPct val="0"/>
            </a:spcBef>
            <a:spcAft>
              <a:spcPct val="35000"/>
            </a:spcAft>
            <a:buNone/>
            <a:defRPr/>
          </a:pPr>
          <a:r>
            <a:rPr lang="en-US" sz="900" i="1" kern="1200" dirty="0">
              <a:solidFill>
                <a:schemeClr val="tx1"/>
              </a:solidFill>
            </a:rPr>
            <a:t>Injection of expanding resin CD37 - RD48 (clay shrink-swell)</a:t>
          </a:r>
          <a:endParaRPr lang="fr-FR" sz="900" kern="1200" dirty="0">
            <a:solidFill>
              <a:schemeClr val="tx1"/>
            </a:solidFill>
          </a:endParaRPr>
        </a:p>
      </dsp:txBody>
      <dsp:txXfrm>
        <a:off x="952279" y="3194904"/>
        <a:ext cx="1727898" cy="3554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FCC42-9B9E-442C-ADF9-5AC29AC4517E}">
      <dsp:nvSpPr>
        <dsp:cNvPr id="0" name=""/>
        <dsp:cNvSpPr/>
      </dsp:nvSpPr>
      <dsp:spPr bwMode="auto">
        <a:xfrm>
          <a:off x="2469" y="552962"/>
          <a:ext cx="1725747" cy="1479170"/>
        </a:xfrm>
        <a:prstGeom prst="rect">
          <a:avLst/>
        </a:prstGeom>
        <a:blipFill>
          <a:blip xmlns:r="http://schemas.openxmlformats.org/officeDocument/2006/relationships" r:embed="rId1"/>
          <a:stretch/>
        </a:blipFill>
        <a:ln>
          <a:noFill/>
        </a:ln>
        <a:effectLst/>
      </dsp:spPr>
      <dsp:style>
        <a:lnRef idx="0">
          <a:scrgbClr r="0" g="0" b="0"/>
        </a:lnRef>
        <a:fillRef idx="1">
          <a:scrgbClr r="0" g="0" b="0"/>
        </a:fillRef>
        <a:effectRef idx="0">
          <a:scrgbClr r="0" g="0" b="0"/>
        </a:effectRef>
        <a:fontRef idx="minor"/>
      </dsp:style>
    </dsp:sp>
    <dsp:sp modelId="{A129204F-2A05-451B-BC9B-1A2F2561404F}">
      <dsp:nvSpPr>
        <dsp:cNvPr id="0" name=""/>
        <dsp:cNvSpPr/>
      </dsp:nvSpPr>
      <dsp:spPr bwMode="auto">
        <a:xfrm>
          <a:off x="2469" y="1588381"/>
          <a:ext cx="1725747" cy="3550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defRPr/>
          </a:pPr>
          <a:r>
            <a:rPr lang="fr-FR" sz="1600" i="1" kern="1200" dirty="0"/>
            <a:t>Rain </a:t>
          </a:r>
          <a:r>
            <a:rPr lang="fr-FR" sz="1600" i="1" kern="1200" dirty="0" err="1"/>
            <a:t>tree</a:t>
          </a:r>
          <a:endParaRPr lang="fr-FR" sz="1600" kern="1200" dirty="0"/>
        </a:p>
      </dsp:txBody>
      <dsp:txXfrm>
        <a:off x="2469" y="1588381"/>
        <a:ext cx="1725747" cy="355000"/>
      </dsp:txXfrm>
    </dsp:sp>
    <dsp:sp modelId="{D1351E13-6452-43BA-9284-58149F9CDDEE}">
      <dsp:nvSpPr>
        <dsp:cNvPr id="0" name=""/>
        <dsp:cNvSpPr/>
      </dsp:nvSpPr>
      <dsp:spPr bwMode="auto">
        <a:xfrm>
          <a:off x="1904239" y="552962"/>
          <a:ext cx="1725747" cy="1479170"/>
        </a:xfrm>
        <a:prstGeom prst="rect">
          <a:avLst/>
        </a:prstGeom>
        <a:blipFill>
          <a:blip xmlns:r="http://schemas.openxmlformats.org/officeDocument/2006/relationships" r:embed="rId2"/>
          <a:stretch/>
        </a:blipFill>
        <a:ln>
          <a:noFill/>
        </a:ln>
        <a:effectLst/>
      </dsp:spPr>
      <dsp:style>
        <a:lnRef idx="0">
          <a:scrgbClr r="0" g="0" b="0"/>
        </a:lnRef>
        <a:fillRef idx="1">
          <a:scrgbClr r="0" g="0" b="0"/>
        </a:fillRef>
        <a:effectRef idx="0">
          <a:scrgbClr r="0" g="0" b="0"/>
        </a:effectRef>
        <a:fontRef idx="minor"/>
      </dsp:style>
    </dsp:sp>
    <dsp:sp modelId="{F100ADA9-E869-451F-BD0D-F6844A04960F}">
      <dsp:nvSpPr>
        <dsp:cNvPr id="0" name=""/>
        <dsp:cNvSpPr/>
      </dsp:nvSpPr>
      <dsp:spPr bwMode="auto">
        <a:xfrm>
          <a:off x="1904239" y="1588381"/>
          <a:ext cx="1725747" cy="3550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defRPr/>
          </a:pPr>
          <a:r>
            <a:rPr lang="fr-FR" sz="1600" kern="1200" dirty="0" err="1"/>
            <a:t>Grassed</a:t>
          </a:r>
          <a:r>
            <a:rPr lang="fr-FR" sz="1600" kern="1200" dirty="0"/>
            <a:t> </a:t>
          </a:r>
          <a:r>
            <a:rPr lang="fr-FR" sz="1600" kern="1200" dirty="0" err="1"/>
            <a:t>swale</a:t>
          </a:r>
          <a:endParaRPr lang="fr-FR" sz="1600" kern="1200" dirty="0"/>
        </a:p>
      </dsp:txBody>
      <dsp:txXfrm>
        <a:off x="1904239" y="1588381"/>
        <a:ext cx="1725747" cy="355000"/>
      </dsp:txXfrm>
    </dsp:sp>
    <dsp:sp modelId="{C4090285-23A0-4E48-85B0-05E7670C2D2C}">
      <dsp:nvSpPr>
        <dsp:cNvPr id="0" name=""/>
        <dsp:cNvSpPr/>
      </dsp:nvSpPr>
      <dsp:spPr bwMode="auto">
        <a:xfrm>
          <a:off x="953354" y="2204707"/>
          <a:ext cx="1725747" cy="1479170"/>
        </a:xfrm>
        <a:prstGeom prst="rect">
          <a:avLst/>
        </a:prstGeom>
        <a:blipFill>
          <a:blip xmlns:r="http://schemas.openxmlformats.org/officeDocument/2006/relationships" r:embed="rId3"/>
          <a:stretch/>
        </a:blipFill>
        <a:ln>
          <a:noFill/>
        </a:ln>
        <a:effectLst/>
      </dsp:spPr>
      <dsp:style>
        <a:lnRef idx="0">
          <a:scrgbClr r="0" g="0" b="0"/>
        </a:lnRef>
        <a:fillRef idx="1">
          <a:scrgbClr r="0" g="0" b="0"/>
        </a:fillRef>
        <a:effectRef idx="0">
          <a:scrgbClr r="0" g="0" b="0"/>
        </a:effectRef>
        <a:fontRef idx="minor"/>
      </dsp:style>
    </dsp:sp>
    <dsp:sp modelId="{7522845E-20A6-4DE1-A450-FBFE0BA07DF3}">
      <dsp:nvSpPr>
        <dsp:cNvPr id="0" name=""/>
        <dsp:cNvSpPr/>
      </dsp:nvSpPr>
      <dsp:spPr bwMode="auto">
        <a:xfrm>
          <a:off x="953354" y="3240126"/>
          <a:ext cx="1725747" cy="35500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defRPr/>
          </a:pPr>
          <a:r>
            <a:rPr lang="fr-FR" sz="1600" kern="1200" dirty="0"/>
            <a:t>Basin </a:t>
          </a:r>
          <a:endParaRPr sz="1600" kern="1200" dirty="0"/>
        </a:p>
      </dsp:txBody>
      <dsp:txXfrm>
        <a:off x="953354" y="3240126"/>
        <a:ext cx="1725747" cy="355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19597794-B221-417F-8107-571D3D7951BF}" type="datetimeFigureOut">
              <a:rPr lang="fr-FR" smtClean="0"/>
              <a:t>11/11/2025</a:t>
            </a:fld>
            <a:endParaRPr lang="fr-FR"/>
          </a:p>
        </p:txBody>
      </p:sp>
      <p:sp>
        <p:nvSpPr>
          <p:cNvPr id="4" name="Espace réservé de l'image des diapositives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056432C5-030F-4A81-A251-E9E7EC76082B}" type="slidenum">
              <a:rPr lang="fr-FR" smtClean="0"/>
              <a:t>‹N°›</a:t>
            </a:fld>
            <a:endParaRPr lang="fr-FR"/>
          </a:p>
        </p:txBody>
      </p:sp>
    </p:spTree>
    <p:extLst>
      <p:ext uri="{BB962C8B-B14F-4D97-AF65-F5344CB8AC3E}">
        <p14:creationId xmlns:p14="http://schemas.microsoft.com/office/powerpoint/2010/main" val="89651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defTabSz="914400">
              <a:lnSpc>
                <a:spcPct val="100000"/>
              </a:lnSpc>
            </a:pPr>
            <a:r>
              <a:rPr lang="fr-FR" sz="1200" b="0" u="none" strike="noStrike" dirty="0" err="1">
                <a:uFillTx/>
                <a:latin typeface="Arial"/>
                <a:ea typeface="Arial"/>
              </a:rPr>
              <a:t>Landslide</a:t>
            </a:r>
            <a:r>
              <a:rPr lang="fr-FR" sz="1200" b="0" u="none" strike="noStrike" dirty="0">
                <a:uFillTx/>
                <a:latin typeface="Arial"/>
                <a:ea typeface="Arial"/>
              </a:rPr>
              <a:t> due to </a:t>
            </a:r>
            <a:r>
              <a:rPr lang="fr-FR" sz="1200" b="0" u="none" strike="noStrike" dirty="0" err="1">
                <a:uFillTx/>
                <a:latin typeface="Arial"/>
                <a:ea typeface="Arial"/>
              </a:rPr>
              <a:t>coastal</a:t>
            </a:r>
            <a:r>
              <a:rPr lang="fr-FR" sz="1200" b="0" u="none" strike="noStrike" dirty="0">
                <a:uFillTx/>
                <a:latin typeface="Arial"/>
                <a:ea typeface="Arial"/>
              </a:rPr>
              <a:t> </a:t>
            </a:r>
            <a:r>
              <a:rPr lang="fr-FR" sz="1200" b="0" u="none" strike="noStrike" dirty="0" err="1">
                <a:uFillTx/>
                <a:latin typeface="Arial"/>
                <a:ea typeface="Arial"/>
              </a:rPr>
              <a:t>erosion</a:t>
            </a:r>
            <a:r>
              <a:rPr lang="fr-FR" sz="1200" b="0" u="none" strike="noStrike" dirty="0">
                <a:uFillTx/>
                <a:latin typeface="Arial"/>
                <a:ea typeface="Arial"/>
              </a:rPr>
              <a:t> on the Route de la Corniche, Pays-Basque, France, 2021. </a:t>
            </a:r>
            <a:endParaRPr lang="fr-FR" sz="1200" b="0" u="none" strike="noStrike" dirty="0">
              <a:uFillTx/>
              <a:latin typeface="Arial"/>
            </a:endParaRPr>
          </a:p>
          <a:p>
            <a:pPr algn="just" defTabSz="914400">
              <a:lnSpc>
                <a:spcPct val="100000"/>
              </a:lnSpc>
            </a:pPr>
            <a:r>
              <a:rPr lang="fr-FR" sz="1000" b="0" i="1" u="none" strike="noStrike" dirty="0">
                <a:uFillTx/>
                <a:latin typeface="Arial"/>
                <a:ea typeface="Arial"/>
              </a:rPr>
              <a:t>@Sud Ouest, Yannis Comte</a:t>
            </a:r>
            <a:endParaRPr lang="fr-FR" sz="1000" b="0" u="none" strike="noStrike" dirty="0">
              <a:uFillTx/>
              <a:latin typeface="Arial"/>
            </a:endParaRPr>
          </a:p>
          <a:p>
            <a:endParaRPr lang="fr-FR" dirty="0"/>
          </a:p>
          <a:p>
            <a:pPr algn="just" defTabSz="914400">
              <a:lnSpc>
                <a:spcPct val="100000"/>
              </a:lnSpc>
            </a:pPr>
            <a:r>
              <a:rPr lang="fr-FR" sz="1800" b="0" u="none" strike="noStrike" dirty="0">
                <a:uFillTx/>
                <a:latin typeface="Arial"/>
                <a:ea typeface="Arial"/>
              </a:rPr>
              <a:t>Agricultural </a:t>
            </a:r>
            <a:r>
              <a:rPr lang="fr-FR" sz="1800" b="0" u="none" strike="noStrike" dirty="0" err="1">
                <a:uFillTx/>
                <a:latin typeface="Arial"/>
                <a:ea typeface="Arial"/>
              </a:rPr>
              <a:t>runoff</a:t>
            </a:r>
            <a:endParaRPr lang="fr-FR" sz="1800" b="0" u="none" strike="noStrike" dirty="0">
              <a:uFillTx/>
              <a:latin typeface="Arial"/>
            </a:endParaRPr>
          </a:p>
          <a:p>
            <a:pPr algn="just" defTabSz="914400">
              <a:lnSpc>
                <a:spcPct val="100000"/>
              </a:lnSpc>
            </a:pPr>
            <a:r>
              <a:rPr lang="fr-FR" sz="1200" b="0" i="1" u="none" strike="noStrike" dirty="0">
                <a:uFillTx/>
                <a:latin typeface="Arial"/>
                <a:ea typeface="Arial"/>
              </a:rPr>
              <a:t>@Syndicat du SAGE de la Nonette</a:t>
            </a:r>
            <a:endParaRPr lang="fr-FR" sz="1200" b="0" u="none" strike="noStrike" dirty="0">
              <a:uFillTx/>
              <a:latin typeface="Arial"/>
            </a:endParaRPr>
          </a:p>
          <a:p>
            <a:endParaRPr lang="fr-FR" dirty="0"/>
          </a:p>
        </p:txBody>
      </p:sp>
      <p:sp>
        <p:nvSpPr>
          <p:cNvPr id="4" name="Espace réservé du numéro de diapositive 3"/>
          <p:cNvSpPr>
            <a:spLocks noGrp="1"/>
          </p:cNvSpPr>
          <p:nvPr>
            <p:ph type="sldNum" sz="quarter" idx="5"/>
          </p:nvPr>
        </p:nvSpPr>
        <p:spPr/>
        <p:txBody>
          <a:bodyPr/>
          <a:lstStyle/>
          <a:p>
            <a:fld id="{056432C5-030F-4A81-A251-E9E7EC76082B}" type="slidenum">
              <a:rPr lang="fr-FR" smtClean="0"/>
              <a:t>11</a:t>
            </a:fld>
            <a:endParaRPr lang="fr-FR"/>
          </a:p>
        </p:txBody>
      </p:sp>
    </p:spTree>
    <p:extLst>
      <p:ext uri="{BB962C8B-B14F-4D97-AF65-F5344CB8AC3E}">
        <p14:creationId xmlns:p14="http://schemas.microsoft.com/office/powerpoint/2010/main" val="3616571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56432C5-030F-4A81-A251-E9E7EC76082B}" type="slidenum">
              <a:rPr lang="fr-FR" smtClean="0"/>
              <a:t>12</a:t>
            </a:fld>
            <a:endParaRPr lang="fr-FR"/>
          </a:p>
        </p:txBody>
      </p:sp>
    </p:spTree>
    <p:extLst>
      <p:ext uri="{BB962C8B-B14F-4D97-AF65-F5344CB8AC3E}">
        <p14:creationId xmlns:p14="http://schemas.microsoft.com/office/powerpoint/2010/main" val="447669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pag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hapter v4">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hapter v5">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ontent v1">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ntent v2">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Titre et contenu">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hank you">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Titre et contenu_">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Titre et contenu__">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exte simple sur une colonn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46619510-99E0-4427-B8AE-58E3466C24C7}"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298986D3-C59F-426A-9EE0-D4B270CE69DB}"/>
              </a:ext>
            </a:extLst>
          </p:cNvPr>
          <p:cNvSpPr>
            <a:spLocks noGrp="1"/>
          </p:cNvSpPr>
          <p:nvPr>
            <p:ph type="body" sz="quarter" idx="11" hasCustomPrompt="1"/>
          </p:nvPr>
        </p:nvSpPr>
        <p:spPr>
          <a:xfrm>
            <a:off x="2616344" y="2946068"/>
            <a:ext cx="7356749" cy="477801"/>
          </a:xfrm>
          <a:prstGeom prst="rect">
            <a:avLst/>
          </a:prstGeom>
        </p:spPr>
        <p:txBody>
          <a:bodyPr/>
          <a:lstStyle>
            <a:lvl1pPr marL="0" indent="0" algn="ctr">
              <a:buNone/>
              <a:defRPr b="1">
                <a:solidFill>
                  <a:srgbClr val="ED9D00"/>
                </a:solidFill>
                <a:latin typeface="Arial Narrow" panose="020B0606020202030204" pitchFamily="34" charset="0"/>
              </a:defRPr>
            </a:lvl1pPr>
          </a:lstStyle>
          <a:p>
            <a:pPr lvl="0"/>
            <a:r>
              <a:rPr lang="fr-FR" dirty="0"/>
              <a:t>Name of the speaker</a:t>
            </a:r>
          </a:p>
        </p:txBody>
      </p:sp>
      <p:sp>
        <p:nvSpPr>
          <p:cNvPr id="16" name="Espace réservé du texte 15">
            <a:extLst>
              <a:ext uri="{FF2B5EF4-FFF2-40B4-BE49-F238E27FC236}">
                <a16:creationId xmlns:a16="http://schemas.microsoft.com/office/drawing/2014/main" id="{AB13E4CD-13B6-4B4B-81E0-224E0B9C6CFE}"/>
              </a:ext>
            </a:extLst>
          </p:cNvPr>
          <p:cNvSpPr>
            <a:spLocks noGrp="1"/>
          </p:cNvSpPr>
          <p:nvPr>
            <p:ph type="body" sz="quarter" idx="12" hasCustomPrompt="1"/>
          </p:nvPr>
        </p:nvSpPr>
        <p:spPr>
          <a:xfrm>
            <a:off x="2616344" y="3452222"/>
            <a:ext cx="7356749" cy="543235"/>
          </a:xfrm>
          <a:prstGeom prst="rect">
            <a:avLst/>
          </a:prstGeom>
        </p:spPr>
        <p:txBody>
          <a:bodyPr/>
          <a:lstStyle>
            <a:lvl1pPr marL="0" indent="0" algn="ctr">
              <a:buNone/>
              <a:defRPr sz="2400">
                <a:solidFill>
                  <a:srgbClr val="ED9D00"/>
                </a:solidFill>
                <a:latin typeface="Arial Narrow" panose="020B0606020202030204" pitchFamily="34" charset="0"/>
              </a:defRPr>
            </a:lvl1pPr>
          </a:lstStyle>
          <a:p>
            <a:pPr lvl="0"/>
            <a:r>
              <a:rPr lang="fr-FR" dirty="0"/>
              <a:t>Position and organisation of the speaker</a:t>
            </a:r>
          </a:p>
        </p:txBody>
      </p:sp>
      <p:sp>
        <p:nvSpPr>
          <p:cNvPr id="18" name="Espace réservé du texte 17">
            <a:extLst>
              <a:ext uri="{FF2B5EF4-FFF2-40B4-BE49-F238E27FC236}">
                <a16:creationId xmlns:a16="http://schemas.microsoft.com/office/drawing/2014/main" id="{F6AC509A-F52D-4B2D-9A0D-FBE97F19895D}"/>
              </a:ext>
            </a:extLst>
          </p:cNvPr>
          <p:cNvSpPr>
            <a:spLocks noGrp="1"/>
          </p:cNvSpPr>
          <p:nvPr>
            <p:ph type="body" sz="quarter" idx="13" hasCustomPrompt="1"/>
          </p:nvPr>
        </p:nvSpPr>
        <p:spPr>
          <a:xfrm>
            <a:off x="550689" y="2117472"/>
            <a:ext cx="11090274" cy="740588"/>
          </a:xfrm>
          <a:prstGeom prst="rect">
            <a:avLst/>
          </a:prstGeom>
        </p:spPr>
        <p:txBody>
          <a:bodyPr/>
          <a:lstStyle>
            <a:lvl1pPr marL="0" indent="0" algn="ctr">
              <a:buNone/>
              <a:defRPr sz="4400" b="1">
                <a:solidFill>
                  <a:srgbClr val="00457C"/>
                </a:solidFill>
                <a:latin typeface="Arial Narrow" panose="020B0606020202030204" pitchFamily="34" charset="0"/>
              </a:defRPr>
            </a:lvl1pPr>
          </a:lstStyle>
          <a:p>
            <a:pPr lvl="0"/>
            <a:r>
              <a:rPr lang="fr-FR" dirty="0" err="1"/>
              <a:t>Title</a:t>
            </a:r>
            <a:r>
              <a:rPr lang="fr-FR" dirty="0"/>
              <a:t> of the </a:t>
            </a:r>
            <a:r>
              <a:rPr lang="fr-FR" dirty="0" err="1"/>
              <a:t>presentation</a:t>
            </a:r>
            <a:endParaRPr lang="fr-FR" dirty="0"/>
          </a:p>
        </p:txBody>
      </p:sp>
      <p:sp>
        <p:nvSpPr>
          <p:cNvPr id="20" name="Espace réservé du texte 19">
            <a:extLst>
              <a:ext uri="{FF2B5EF4-FFF2-40B4-BE49-F238E27FC236}">
                <a16:creationId xmlns:a16="http://schemas.microsoft.com/office/drawing/2014/main" id="{70E2645A-7196-4F18-9D1D-8687E625373A}"/>
              </a:ext>
            </a:extLst>
          </p:cNvPr>
          <p:cNvSpPr>
            <a:spLocks noGrp="1"/>
          </p:cNvSpPr>
          <p:nvPr>
            <p:ph type="body" sz="quarter" idx="14" hasCustomPrompt="1"/>
          </p:nvPr>
        </p:nvSpPr>
        <p:spPr>
          <a:xfrm>
            <a:off x="1550126" y="3972076"/>
            <a:ext cx="9736183" cy="392866"/>
          </a:xfrm>
          <a:prstGeom prst="rect">
            <a:avLst/>
          </a:prstGeom>
        </p:spPr>
        <p:txBody>
          <a:bodyPr/>
          <a:lstStyle>
            <a:lvl1pPr marL="0" indent="0" algn="ctr">
              <a:buNone/>
              <a:defRPr sz="1800" b="1" baseline="0">
                <a:latin typeface="Arial Narrow" panose="020B0606020202030204" pitchFamily="34" charset="0"/>
              </a:defRPr>
            </a:lvl1pPr>
          </a:lstStyle>
          <a:p>
            <a:pPr lvl="0"/>
            <a:r>
              <a:rPr lang="fr-FR"/>
              <a:t>Title of the workshop</a:t>
            </a:r>
            <a:endParaRPr lang="fr-FR" dirty="0"/>
          </a:p>
        </p:txBody>
      </p:sp>
      <p:sp>
        <p:nvSpPr>
          <p:cNvPr id="3" name="Espace réservé du texte 2">
            <a:extLst>
              <a:ext uri="{FF2B5EF4-FFF2-40B4-BE49-F238E27FC236}">
                <a16:creationId xmlns:a16="http://schemas.microsoft.com/office/drawing/2014/main" id="{388645B6-D29E-479E-821B-BE946B0848A3}"/>
              </a:ext>
            </a:extLst>
          </p:cNvPr>
          <p:cNvSpPr>
            <a:spLocks noGrp="1"/>
          </p:cNvSpPr>
          <p:nvPr>
            <p:ph type="body" sz="quarter" idx="15" hasCustomPrompt="1"/>
          </p:nvPr>
        </p:nvSpPr>
        <p:spPr>
          <a:xfrm>
            <a:off x="2616344" y="4381529"/>
            <a:ext cx="7388030" cy="392866"/>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baseline="0">
                <a:latin typeface="Arial Narrow" panose="020B0606020202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                                 12-14 </a:t>
            </a:r>
            <a:r>
              <a:rPr lang="fr-FR" dirty="0" err="1"/>
              <a:t>November</a:t>
            </a:r>
            <a:r>
              <a:rPr lang="fr-FR" dirty="0"/>
              <a:t>, 2025 / Maputo, Mozambique</a:t>
            </a:r>
          </a:p>
        </p:txBody>
      </p:sp>
      <p:sp>
        <p:nvSpPr>
          <p:cNvPr id="21" name="Rectangle 20">
            <a:extLst>
              <a:ext uri="{FF2B5EF4-FFF2-40B4-BE49-F238E27FC236}">
                <a16:creationId xmlns:a16="http://schemas.microsoft.com/office/drawing/2014/main" id="{3B52F900-DFCA-45EA-9C74-55A6FC3BA2D6}"/>
              </a:ext>
            </a:extLst>
          </p:cNvPr>
          <p:cNvSpPr/>
          <p:nvPr userDrawn="1"/>
        </p:nvSpPr>
        <p:spPr>
          <a:xfrm>
            <a:off x="550863" y="6374206"/>
            <a:ext cx="11090274" cy="483794"/>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27E3C9D3-8465-4929-B67F-36A290B5EE12}"/>
              </a:ext>
            </a:extLst>
          </p:cNvPr>
          <p:cNvSpPr txBox="1"/>
          <p:nvPr userDrawn="1"/>
        </p:nvSpPr>
        <p:spPr>
          <a:xfrm>
            <a:off x="550689" y="6462214"/>
            <a:ext cx="110902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solidFill>
                  <a:schemeClr val="bg1"/>
                </a:solidFill>
                <a:latin typeface="Arial Narrow" panose="020B0606020202030204" pitchFamily="34" charset="0"/>
              </a:rPr>
              <a:t>World Road Association </a:t>
            </a:r>
            <a:r>
              <a:rPr lang="fr-FR" sz="1400" b="0" dirty="0">
                <a:solidFill>
                  <a:srgbClr val="ED9D00"/>
                </a:solidFill>
                <a:latin typeface="Arial Narrow" panose="020B0606020202030204" pitchFamily="34" charset="0"/>
              </a:rPr>
              <a:t>• </a:t>
            </a:r>
            <a:r>
              <a:rPr lang="fr-FR" sz="1400" b="0" kern="1200" dirty="0">
                <a:solidFill>
                  <a:schemeClr val="bg1"/>
                </a:solidFill>
                <a:latin typeface="Arial Narrow" panose="020B0606020202030204" pitchFamily="34" charset="0"/>
                <a:ea typeface="+mn-ea"/>
                <a:cs typeface="+mn-cs"/>
              </a:rPr>
              <a:t>Association mondiale de la Route </a:t>
            </a:r>
            <a:r>
              <a:rPr lang="fr-FR" sz="1400" b="0" dirty="0">
                <a:solidFill>
                  <a:srgbClr val="ED9D00"/>
                </a:solidFill>
                <a:latin typeface="Arial Narrow" panose="020B0606020202030204" pitchFamily="34" charset="0"/>
              </a:rPr>
              <a:t>• </a:t>
            </a:r>
            <a:r>
              <a:rPr lang="es-ES" sz="1400" b="0" kern="1200" dirty="0">
                <a:solidFill>
                  <a:schemeClr val="bg1"/>
                </a:solidFill>
                <a:latin typeface="Arial Narrow" panose="020B0606020202030204" pitchFamily="34" charset="0"/>
                <a:ea typeface="+mn-ea"/>
                <a:cs typeface="+mn-cs"/>
              </a:rPr>
              <a:t>Asociación Mundial de la Carretera</a:t>
            </a:r>
            <a:r>
              <a:rPr lang="fr-FR" sz="1400" b="0" kern="1200" dirty="0">
                <a:solidFill>
                  <a:schemeClr val="bg1"/>
                </a:solidFill>
                <a:latin typeface="Arial Narrow" panose="020B0606020202030204" pitchFamily="34" charset="0"/>
                <a:ea typeface="+mn-ea"/>
                <a:cs typeface="+mn-cs"/>
              </a:rPr>
              <a:t> </a:t>
            </a:r>
            <a:r>
              <a:rPr lang="fr-FR" sz="1400" b="0" dirty="0">
                <a:solidFill>
                  <a:srgbClr val="ED9D00"/>
                </a:solidFill>
                <a:latin typeface="Arial Narrow" panose="020B0606020202030204" pitchFamily="34" charset="0"/>
              </a:rPr>
              <a:t>• </a:t>
            </a:r>
            <a:r>
              <a:rPr lang="fr-FR" sz="1400" b="0" i="1" dirty="0">
                <a:solidFill>
                  <a:schemeClr val="bg1"/>
                </a:solidFill>
                <a:latin typeface="Arial Narrow" panose="020B0606020202030204" pitchFamily="34" charset="0"/>
              </a:rPr>
              <a:t>www.piarc.org</a:t>
            </a:r>
          </a:p>
        </p:txBody>
      </p:sp>
      <p:pic>
        <p:nvPicPr>
          <p:cNvPr id="6" name="Image 5" descr="Une image contenant dessin&#10;&#10;Description générée automatiquement">
            <a:extLst>
              <a:ext uri="{FF2B5EF4-FFF2-40B4-BE49-F238E27FC236}">
                <a16:creationId xmlns:a16="http://schemas.microsoft.com/office/drawing/2014/main" id="{1D7A057A-6787-406F-9392-487D79F16B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9690"/>
          <a:stretch/>
        </p:blipFill>
        <p:spPr>
          <a:xfrm>
            <a:off x="990203" y="4884796"/>
            <a:ext cx="1898051" cy="1146354"/>
          </a:xfrm>
          <a:prstGeom prst="rect">
            <a:avLst/>
          </a:prstGeom>
        </p:spPr>
      </p:pic>
      <p:sp>
        <p:nvSpPr>
          <p:cNvPr id="12" name="Rectangle 2"/>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19" name="Rectangle 4"/>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4" name="Rectangle 6"/>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sp>
        <p:nvSpPr>
          <p:cNvPr id="27" name="Rectangle 8"/>
          <p:cNvSpPr>
            <a:spLocks noChangeArrowheads="1"/>
          </p:cNvSpPr>
          <p:nvPr userDrawn="1"/>
        </p:nvSpPr>
        <p:spPr bwMode="auto">
          <a:xfrm>
            <a:off x="627018" y="2365538"/>
            <a:ext cx="62811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ko-KR" altLang="en-US"/>
          </a:p>
        </p:txBody>
      </p:sp>
      <p:pic>
        <p:nvPicPr>
          <p:cNvPr id="5" name="그림 4" descr="야외, 하늘, 구름, 지상이(가) 표시된 사진&#10;&#10;AI 생성 콘텐츠는 정확하지 않을 수 있습니다.">
            <a:extLst>
              <a:ext uri="{FF2B5EF4-FFF2-40B4-BE49-F238E27FC236}">
                <a16:creationId xmlns:a16="http://schemas.microsoft.com/office/drawing/2014/main" id="{8FEBFCC1-6295-21CF-137C-E899461B34E4}"/>
              </a:ext>
            </a:extLst>
          </p:cNvPr>
          <p:cNvPicPr>
            <a:picLocks noChangeAspect="1"/>
          </p:cNvPicPr>
          <p:nvPr userDrawn="1"/>
        </p:nvPicPr>
        <p:blipFill>
          <a:blip r:embed="rId3">
            <a:extLst>
              <a:ext uri="{28A0092B-C50C-407E-A947-70E740481C1C}">
                <a14:useLocalDpi xmlns:a14="http://schemas.microsoft.com/office/drawing/2010/main" val="0"/>
              </a:ext>
            </a:extLst>
          </a:blip>
          <a:srcRect t="24742" b="19923"/>
          <a:stretch>
            <a:fillRect/>
          </a:stretch>
        </p:blipFill>
        <p:spPr>
          <a:xfrm>
            <a:off x="550689" y="457200"/>
            <a:ext cx="3613665" cy="1572263"/>
          </a:xfrm>
          <a:prstGeom prst="rect">
            <a:avLst/>
          </a:prstGeom>
        </p:spPr>
      </p:pic>
      <p:pic>
        <p:nvPicPr>
          <p:cNvPr id="8" name="그림 7" descr="야외, 의류, 사람, 하늘이(가) 표시된 사진&#10;&#10;AI 생성 콘텐츠는 정확하지 않을 수 있습니다.">
            <a:extLst>
              <a:ext uri="{FF2B5EF4-FFF2-40B4-BE49-F238E27FC236}">
                <a16:creationId xmlns:a16="http://schemas.microsoft.com/office/drawing/2014/main" id="{348A12C5-17D9-6964-AD00-7DDD536A8CB7}"/>
              </a:ext>
            </a:extLst>
          </p:cNvPr>
          <p:cNvPicPr>
            <a:picLocks noChangeAspect="1"/>
          </p:cNvPicPr>
          <p:nvPr userDrawn="1"/>
        </p:nvPicPr>
        <p:blipFill>
          <a:blip r:embed="rId4">
            <a:extLst>
              <a:ext uri="{28A0092B-C50C-407E-A947-70E740481C1C}">
                <a14:useLocalDpi xmlns:a14="http://schemas.microsoft.com/office/drawing/2010/main" val="0"/>
              </a:ext>
            </a:extLst>
          </a:blip>
          <a:srcRect b="17025"/>
          <a:stretch>
            <a:fillRect/>
          </a:stretch>
        </p:blipFill>
        <p:spPr>
          <a:xfrm>
            <a:off x="4240683" y="457200"/>
            <a:ext cx="3548970" cy="1572263"/>
          </a:xfrm>
          <a:prstGeom prst="rect">
            <a:avLst/>
          </a:prstGeom>
        </p:spPr>
      </p:pic>
      <p:pic>
        <p:nvPicPr>
          <p:cNvPr id="15" name="그림 14" descr="야외, 지상, 콘크리트 다리, 다리이(가) 표시된 사진&#10;&#10;AI 생성 콘텐츠는 정확하지 않을 수 있습니다.">
            <a:extLst>
              <a:ext uri="{FF2B5EF4-FFF2-40B4-BE49-F238E27FC236}">
                <a16:creationId xmlns:a16="http://schemas.microsoft.com/office/drawing/2014/main" id="{D71FC9E1-8A06-5A5C-60C2-C79625401EE1}"/>
              </a:ext>
            </a:extLst>
          </p:cNvPr>
          <p:cNvPicPr>
            <a:picLocks noChangeAspect="1"/>
          </p:cNvPicPr>
          <p:nvPr userDrawn="1"/>
        </p:nvPicPr>
        <p:blipFill>
          <a:blip r:embed="rId5">
            <a:extLst>
              <a:ext uri="{28A0092B-C50C-407E-A947-70E740481C1C}">
                <a14:useLocalDpi xmlns:a14="http://schemas.microsoft.com/office/drawing/2010/main" val="0"/>
              </a:ext>
            </a:extLst>
          </a:blip>
          <a:srcRect b="17844"/>
          <a:stretch>
            <a:fillRect/>
          </a:stretch>
        </p:blipFill>
        <p:spPr>
          <a:xfrm>
            <a:off x="7865981" y="457200"/>
            <a:ext cx="3774981" cy="1572263"/>
          </a:xfrm>
          <a:prstGeom prst="rect">
            <a:avLst/>
          </a:prstGeom>
        </p:spPr>
      </p:pic>
      <p:pic>
        <p:nvPicPr>
          <p:cNvPr id="28" name="Picture 7" descr="imagesbank">
            <a:extLst>
              <a:ext uri="{FF2B5EF4-FFF2-40B4-BE49-F238E27FC236}">
                <a16:creationId xmlns:a16="http://schemas.microsoft.com/office/drawing/2014/main" id="{CC980BF9-85F3-5BC4-4126-8FD3722C4E0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175381" y="5221887"/>
            <a:ext cx="1997971" cy="627462"/>
          </a:xfrm>
          <a:prstGeom prst="rect">
            <a:avLst/>
          </a:prstGeom>
          <a:noFill/>
          <a:ln>
            <a:noFill/>
          </a:ln>
        </p:spPr>
      </p:pic>
      <p:pic>
        <p:nvPicPr>
          <p:cNvPr id="29" name="Picture 1" descr="LOGOTIPO_ANE E FUNDO_TRANSPARENTE-01">
            <a:extLst>
              <a:ext uri="{FF2B5EF4-FFF2-40B4-BE49-F238E27FC236}">
                <a16:creationId xmlns:a16="http://schemas.microsoft.com/office/drawing/2014/main" id="{75555FC3-269B-7679-C700-A21E5FF7CA3D}"/>
              </a:ext>
            </a:extLst>
          </p:cNvPr>
          <p:cNvPicPr>
            <a:picLocks/>
          </p:cNvPicPr>
          <p:nvPr userDrawn="1"/>
        </p:nvPicPr>
        <p:blipFill>
          <a:blip r:embed="rId7">
            <a:extLst>
              <a:ext uri="{28A0092B-C50C-407E-A947-70E740481C1C}">
                <a14:useLocalDpi xmlns:a14="http://schemas.microsoft.com/office/drawing/2010/main" val="0"/>
              </a:ext>
            </a:extLst>
          </a:blip>
          <a:srcRect l="7430" t="18994" r="5333" b="21214"/>
          <a:stretch>
            <a:fillRect/>
          </a:stretch>
        </p:blipFill>
        <p:spPr bwMode="auto">
          <a:xfrm>
            <a:off x="7694399" y="5203237"/>
            <a:ext cx="1297329" cy="734251"/>
          </a:xfrm>
          <a:prstGeom prst="rect">
            <a:avLst/>
          </a:prstGeom>
          <a:noFill/>
          <a:ln>
            <a:noFill/>
          </a:ln>
        </p:spPr>
      </p:pic>
      <p:pic>
        <p:nvPicPr>
          <p:cNvPr id="30" name="Picture 4" descr="Logo&#10;&#10;Description automatically generated">
            <a:extLst>
              <a:ext uri="{FF2B5EF4-FFF2-40B4-BE49-F238E27FC236}">
                <a16:creationId xmlns:a16="http://schemas.microsoft.com/office/drawing/2014/main" id="{0800577C-6048-05BE-AC25-B2FF3147FDB9}"/>
              </a:ext>
            </a:extLst>
          </p:cNvPr>
          <p:cNvPicPr/>
          <p:nvPr userDrawn="1"/>
        </p:nvPicPr>
        <p:blipFill>
          <a:blip r:embed="rId8" cstate="print">
            <a:extLst>
              <a:ext uri="{28A0092B-C50C-407E-A947-70E740481C1C}">
                <a14:useLocalDpi xmlns:a14="http://schemas.microsoft.com/office/drawing/2010/main" val="0"/>
              </a:ext>
            </a:extLst>
          </a:blip>
          <a:stretch>
            <a:fillRect/>
          </a:stretch>
        </p:blipFill>
        <p:spPr>
          <a:xfrm>
            <a:off x="9512775" y="5109473"/>
            <a:ext cx="1202318" cy="913698"/>
          </a:xfrm>
          <a:prstGeom prst="rect">
            <a:avLst/>
          </a:prstGeom>
        </p:spPr>
      </p:pic>
      <p:pic>
        <p:nvPicPr>
          <p:cNvPr id="32" name="그림 31">
            <a:extLst>
              <a:ext uri="{FF2B5EF4-FFF2-40B4-BE49-F238E27FC236}">
                <a16:creationId xmlns:a16="http://schemas.microsoft.com/office/drawing/2014/main" id="{E3963AF2-19A6-EEA7-4286-D630D1DF79AB}"/>
              </a:ext>
            </a:extLst>
          </p:cNvPr>
          <p:cNvPicPr>
            <a:picLocks noChangeAspect="1"/>
          </p:cNvPicPr>
          <p:nvPr userDrawn="1"/>
        </p:nvPicPr>
        <p:blipFill>
          <a:blip r:embed="rId9"/>
          <a:stretch>
            <a:fillRect/>
          </a:stretch>
        </p:blipFill>
        <p:spPr>
          <a:xfrm>
            <a:off x="3248513" y="5001123"/>
            <a:ext cx="1560548" cy="1146354"/>
          </a:xfrm>
          <a:prstGeom prst="rect">
            <a:avLst/>
          </a:prstGeom>
        </p:spPr>
      </p:pic>
    </p:spTree>
    <p:extLst>
      <p:ext uri="{BB962C8B-B14F-4D97-AF65-F5344CB8AC3E}">
        <p14:creationId xmlns:p14="http://schemas.microsoft.com/office/powerpoint/2010/main" val="2037909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Summary v1">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Summary v2">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ummary v3">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Summary v4">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Chapter v1">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Chapter v2">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hapter v3">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1.xml"/><Relationship Id="rId4" Type="http://schemas.openxmlformats.org/officeDocument/2006/relationships/image" Target="../media/image17.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jpeg"/><Relationship Id="rId12" Type="http://schemas.openxmlformats.org/officeDocument/2006/relationships/image" Target="../media/image8.png"/><Relationship Id="rId2" Type="http://schemas.openxmlformats.org/officeDocument/2006/relationships/theme" Target="../theme/theme14.xml"/><Relationship Id="rId1" Type="http://schemas.openxmlformats.org/officeDocument/2006/relationships/slideLayout" Target="../slideLayouts/slideLayout15.xml"/><Relationship Id="rId6" Type="http://schemas.openxmlformats.org/officeDocument/2006/relationships/image" Target="../media/image21.png"/><Relationship Id="rId11" Type="http://schemas.openxmlformats.org/officeDocument/2006/relationships/image" Target="../media/image7.jpe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3.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image" Target="../media/image14.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9.xml"/><Relationship Id="rId4" Type="http://schemas.openxmlformats.org/officeDocument/2006/relationships/image" Target="../media/image15.jpe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1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Rectangle 8"/>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19" name="Rectangle 9"/>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rgbClr val="ED9D00"/>
              </a:solidFill>
              <a:uFillTx/>
              <a:latin typeface="Arial"/>
            </a:endParaRPr>
          </a:p>
        </p:txBody>
      </p:sp>
      <p:sp>
        <p:nvSpPr>
          <p:cNvPr id="2" name="Rectangle 20"/>
          <p:cNvSpPr/>
          <p:nvPr/>
        </p:nvSpPr>
        <p:spPr>
          <a:xfrm>
            <a:off x="550800" y="6374160"/>
            <a:ext cx="11088360" cy="482040"/>
          </a:xfrm>
          <a:prstGeom prst="rect">
            <a:avLst/>
          </a:prstGeom>
          <a:solidFill>
            <a:srgbClr val="00457C"/>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3" name="ZoneTexte 22"/>
          <p:cNvSpPr/>
          <p:nvPr/>
        </p:nvSpPr>
        <p:spPr>
          <a:xfrm>
            <a:off x="5508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solidFill>
                <a:uFillTx/>
                <a:latin typeface="Arial Narrow"/>
              </a:rPr>
              <a:t>World Road Association </a:t>
            </a:r>
            <a:r>
              <a:rPr lang="fr-FR" sz="1400" b="0" u="none" strike="noStrike">
                <a:solidFill>
                  <a:srgbClr val="ED9D00"/>
                </a:solidFill>
                <a:uFillTx/>
                <a:latin typeface="Arial Narrow"/>
              </a:rPr>
              <a:t>• </a:t>
            </a:r>
            <a:r>
              <a:rPr lang="fr-FR" sz="1400" b="0" u="none" strike="noStrike">
                <a:solidFill>
                  <a:schemeClr val="lt1"/>
                </a:solidFill>
                <a:uFillTx/>
                <a:latin typeface="Arial Narrow"/>
              </a:rPr>
              <a:t>Association mondiale de la Route </a:t>
            </a:r>
            <a:r>
              <a:rPr lang="fr-FR" sz="1400" b="0" u="none" strike="noStrike">
                <a:solidFill>
                  <a:srgbClr val="ED9D00"/>
                </a:solidFill>
                <a:uFillTx/>
                <a:latin typeface="Arial Narrow"/>
              </a:rPr>
              <a:t>• </a:t>
            </a:r>
            <a:r>
              <a:rPr lang="es-ES" sz="1400" b="0" u="none" strike="noStrike">
                <a:solidFill>
                  <a:schemeClr val="lt1"/>
                </a:solidFill>
                <a:uFillTx/>
                <a:latin typeface="Arial Narrow"/>
              </a:rPr>
              <a:t>Asociación Mundial de la Carretera</a:t>
            </a:r>
            <a:r>
              <a:rPr lang="fr-FR" sz="1400" b="0" u="none" strike="noStrike">
                <a:solidFill>
                  <a:schemeClr val="lt1"/>
                </a:solidFill>
                <a:uFillTx/>
                <a:latin typeface="Arial Narrow"/>
              </a:rPr>
              <a:t> </a:t>
            </a:r>
            <a:r>
              <a:rPr lang="fr-FR" sz="1400" b="0" u="none" strike="noStrike">
                <a:solidFill>
                  <a:srgbClr val="ED9D00"/>
                </a:solidFill>
                <a:uFillTx/>
                <a:latin typeface="Arial Narrow"/>
              </a:rPr>
              <a:t>• </a:t>
            </a:r>
            <a:r>
              <a:rPr lang="fr-FR" sz="1400" b="0" i="1" u="none" strike="noStrike">
                <a:solidFill>
                  <a:schemeClr val="lt1"/>
                </a:solidFill>
                <a:uFillTx/>
                <a:latin typeface="Arial Narrow"/>
              </a:rPr>
              <a:t>www.piarc.org</a:t>
            </a:r>
            <a:endParaRPr lang="fr-FR" sz="1400" b="0" u="none" strike="noStrike">
              <a:solidFill>
                <a:srgbClr val="000000"/>
              </a:solidFill>
              <a:uFillTx/>
              <a:latin typeface="Arial"/>
            </a:endParaRPr>
          </a:p>
        </p:txBody>
      </p:sp>
      <p:pic>
        <p:nvPicPr>
          <p:cNvPr id="4" name="Image 5" descr="Une image contenant dessin&#10;&#10;Description générée automatiquement"/>
          <p:cNvPicPr/>
          <p:nvPr/>
        </p:nvPicPr>
        <p:blipFill>
          <a:blip r:embed="rId4"/>
          <a:srcRect b="19702"/>
          <a:stretch/>
        </p:blipFill>
        <p:spPr>
          <a:xfrm>
            <a:off x="990360" y="4884840"/>
            <a:ext cx="1896120" cy="1144440"/>
          </a:xfrm>
          <a:prstGeom prst="rect">
            <a:avLst/>
          </a:prstGeom>
          <a:noFill/>
          <a:ln w="0">
            <a:noFill/>
          </a:ln>
        </p:spPr>
      </p:pic>
      <p:sp>
        <p:nvSpPr>
          <p:cNvPr id="5" name="Rectangle 2"/>
          <p:cNvSpPr/>
          <p:nvPr/>
        </p:nvSpPr>
        <p:spPr>
          <a:xfrm>
            <a:off x="0" y="0"/>
            <a:ext cx="121903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pPr>
            <a:endParaRPr lang="fr-FR" sz="1800" b="0" u="none" strike="noStrike">
              <a:solidFill>
                <a:schemeClr val="dk1"/>
              </a:solidFill>
              <a:uFillTx/>
              <a:latin typeface="Arial"/>
            </a:endParaRPr>
          </a:p>
        </p:txBody>
      </p:sp>
      <p:sp>
        <p:nvSpPr>
          <p:cNvPr id="6" name="Rectangle 4"/>
          <p:cNvSpPr/>
          <p:nvPr/>
        </p:nvSpPr>
        <p:spPr>
          <a:xfrm>
            <a:off x="0" y="0"/>
            <a:ext cx="121903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pPr>
            <a:endParaRPr lang="fr-FR" sz="1800" b="0" u="none" strike="noStrike">
              <a:solidFill>
                <a:schemeClr val="dk1"/>
              </a:solidFill>
              <a:uFillTx/>
              <a:latin typeface="Arial"/>
            </a:endParaRPr>
          </a:p>
        </p:txBody>
      </p:sp>
      <p:sp>
        <p:nvSpPr>
          <p:cNvPr id="7" name="Rectangle 6"/>
          <p:cNvSpPr/>
          <p:nvPr/>
        </p:nvSpPr>
        <p:spPr>
          <a:xfrm>
            <a:off x="0" y="0"/>
            <a:ext cx="121903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numCol="1" spcCol="0" anchor="ctr">
            <a:spAutoFit/>
          </a:bodyPr>
          <a:lstStyle/>
          <a:p>
            <a:pPr defTabSz="914400">
              <a:lnSpc>
                <a:spcPct val="100000"/>
              </a:lnSpc>
            </a:pPr>
            <a:endParaRPr lang="fr-FR" sz="1800" b="0" u="none" strike="noStrike">
              <a:solidFill>
                <a:schemeClr val="dk1"/>
              </a:solidFill>
              <a:uFillTx/>
              <a:latin typeface="Arial"/>
            </a:endParaRPr>
          </a:p>
        </p:txBody>
      </p:sp>
      <p:sp>
        <p:nvSpPr>
          <p:cNvPr id="8" name="Rectangle 8"/>
          <p:cNvSpPr/>
          <p:nvPr/>
        </p:nvSpPr>
        <p:spPr>
          <a:xfrm>
            <a:off x="627120" y="2365560"/>
            <a:ext cx="62794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defTabSz="914400">
              <a:lnSpc>
                <a:spcPct val="100000"/>
              </a:lnSpc>
            </a:pPr>
            <a:endParaRPr lang="fr-FR" sz="1800" b="0" u="none" strike="noStrike">
              <a:solidFill>
                <a:schemeClr val="dk1"/>
              </a:solidFill>
              <a:uFillTx/>
              <a:latin typeface="Arial"/>
            </a:endParaRPr>
          </a:p>
        </p:txBody>
      </p:sp>
      <p:pic>
        <p:nvPicPr>
          <p:cNvPr id="9" name="그림 4" descr="야외, 하늘, 구름, 지상이(가) 표시된 사진&#10;&#10;AI 생성 콘텐츠는 정확하지 않을 수 있습니다."/>
          <p:cNvPicPr/>
          <p:nvPr/>
        </p:nvPicPr>
        <p:blipFill>
          <a:blip r:embed="rId5"/>
          <a:srcRect t="24742" b="19922"/>
          <a:stretch/>
        </p:blipFill>
        <p:spPr>
          <a:xfrm>
            <a:off x="550800" y="457200"/>
            <a:ext cx="3611880" cy="1570320"/>
          </a:xfrm>
          <a:prstGeom prst="rect">
            <a:avLst/>
          </a:prstGeom>
          <a:noFill/>
          <a:ln w="0">
            <a:noFill/>
          </a:ln>
        </p:spPr>
      </p:pic>
      <p:pic>
        <p:nvPicPr>
          <p:cNvPr id="10" name="그림 7" descr="야외, 의류, 사람, 하늘이(가) 표시된 사진&#10;&#10;AI 생성 콘텐츠는 정확하지 않을 수 있습니다."/>
          <p:cNvPicPr/>
          <p:nvPr/>
        </p:nvPicPr>
        <p:blipFill>
          <a:blip r:embed="rId6"/>
          <a:srcRect b="17032"/>
          <a:stretch/>
        </p:blipFill>
        <p:spPr>
          <a:xfrm>
            <a:off x="4240800" y="457200"/>
            <a:ext cx="3547080" cy="1570320"/>
          </a:xfrm>
          <a:prstGeom prst="rect">
            <a:avLst/>
          </a:prstGeom>
          <a:noFill/>
          <a:ln w="0">
            <a:noFill/>
          </a:ln>
        </p:spPr>
      </p:pic>
      <p:pic>
        <p:nvPicPr>
          <p:cNvPr id="11" name="그림 14" descr="야외, 지상, 콘크리트 다리, 다리이(가) 표시된 사진&#10;&#10;AI 생성 콘텐츠는 정확하지 않을 수 있습니다."/>
          <p:cNvPicPr/>
          <p:nvPr/>
        </p:nvPicPr>
        <p:blipFill>
          <a:blip r:embed="rId7"/>
          <a:srcRect b="17839"/>
          <a:stretch/>
        </p:blipFill>
        <p:spPr>
          <a:xfrm>
            <a:off x="7866000" y="457200"/>
            <a:ext cx="3773160" cy="1570320"/>
          </a:xfrm>
          <a:prstGeom prst="rect">
            <a:avLst/>
          </a:prstGeom>
          <a:noFill/>
          <a:ln w="0">
            <a:noFill/>
          </a:ln>
        </p:spPr>
      </p:pic>
      <p:pic>
        <p:nvPicPr>
          <p:cNvPr id="12" name="Picture 7" descr="imagesbank"/>
          <p:cNvPicPr/>
          <p:nvPr/>
        </p:nvPicPr>
        <p:blipFill>
          <a:blip r:embed="rId8"/>
          <a:stretch/>
        </p:blipFill>
        <p:spPr>
          <a:xfrm>
            <a:off x="5175360" y="5221800"/>
            <a:ext cx="1996200" cy="625680"/>
          </a:xfrm>
          <a:prstGeom prst="rect">
            <a:avLst/>
          </a:prstGeom>
          <a:noFill/>
          <a:ln w="0">
            <a:noFill/>
          </a:ln>
        </p:spPr>
      </p:pic>
      <p:pic>
        <p:nvPicPr>
          <p:cNvPr id="13" name="Picture 1" descr="LOGOTIPO_ANE E FUNDO_TRANSPARENTE-01"/>
          <p:cNvPicPr/>
          <p:nvPr/>
        </p:nvPicPr>
        <p:blipFill>
          <a:blip r:embed="rId9"/>
          <a:srcRect l="7422" t="18993" r="5333" b="21214"/>
          <a:stretch/>
        </p:blipFill>
        <p:spPr>
          <a:xfrm>
            <a:off x="7694280" y="5203080"/>
            <a:ext cx="1295640" cy="732600"/>
          </a:xfrm>
          <a:prstGeom prst="rect">
            <a:avLst/>
          </a:prstGeom>
          <a:noFill/>
          <a:ln w="0">
            <a:noFill/>
          </a:ln>
        </p:spPr>
      </p:pic>
      <p:pic>
        <p:nvPicPr>
          <p:cNvPr id="14" name="Picture 4" descr="Logo&#10;&#10;Description automatically generated"/>
          <p:cNvPicPr/>
          <p:nvPr/>
        </p:nvPicPr>
        <p:blipFill>
          <a:blip r:embed="rId10"/>
          <a:stretch/>
        </p:blipFill>
        <p:spPr>
          <a:xfrm>
            <a:off x="9512640" y="5109480"/>
            <a:ext cx="1200600" cy="911880"/>
          </a:xfrm>
          <a:prstGeom prst="rect">
            <a:avLst/>
          </a:prstGeom>
          <a:noFill/>
          <a:ln w="0">
            <a:noFill/>
          </a:ln>
        </p:spPr>
      </p:pic>
      <p:pic>
        <p:nvPicPr>
          <p:cNvPr id="15" name="그림 31"/>
          <p:cNvPicPr/>
          <p:nvPr/>
        </p:nvPicPr>
        <p:blipFill>
          <a:blip r:embed="rId11"/>
          <a:stretch/>
        </p:blipFill>
        <p:spPr>
          <a:xfrm>
            <a:off x="3248640" y="5001120"/>
            <a:ext cx="1558800" cy="1144440"/>
          </a:xfrm>
          <a:prstGeom prst="rect">
            <a:avLst/>
          </a:prstGeom>
          <a:noFill/>
          <a:ln w="0">
            <a:noFill/>
          </a:ln>
        </p:spPr>
      </p:pic>
      <p:sp>
        <p:nvSpPr>
          <p:cNvPr id="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u="none" strike="noStrike">
                <a:solidFill>
                  <a:srgbClr val="000000"/>
                </a:solidFill>
                <a:uFillTx/>
                <a:latin typeface="Arial"/>
              </a:rPr>
              <a:t>Cliquez pour éditer le format du texte-titre</a:t>
            </a:r>
          </a:p>
        </p:txBody>
      </p:sp>
      <p:sp>
        <p:nvSpPr>
          <p:cNvPr id="1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u="none" strike="noStrike">
                <a:solidFill>
                  <a:srgbClr val="000000"/>
                </a:solidFill>
                <a:uFillTx/>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u="none" strike="noStrike">
                <a:solidFill>
                  <a:srgbClr val="000000"/>
                </a:solidFill>
                <a:uFillTx/>
                <a:latin typeface="Arial"/>
              </a:rPr>
              <a:t>Second niveau de plan</a:t>
            </a:r>
          </a:p>
          <a:p>
            <a:pPr marL="1296000" lvl="2" indent="-288000">
              <a:spcBef>
                <a:spcPts val="850"/>
              </a:spcBef>
              <a:buClr>
                <a:srgbClr val="000000"/>
              </a:buClr>
              <a:buSzPct val="45000"/>
              <a:buFont typeface="Wingdings" charset="2"/>
              <a:buChar char=""/>
            </a:pPr>
            <a:r>
              <a:rPr lang="fr-FR" sz="2400" b="0" u="none" strike="noStrike">
                <a:solidFill>
                  <a:srgbClr val="000000"/>
                </a:solidFill>
                <a:uFillTx/>
                <a:latin typeface="Arial"/>
              </a:rPr>
              <a:t>Troisième niveau de plan</a:t>
            </a:r>
          </a:p>
          <a:p>
            <a:pPr marL="1728000" lvl="3" indent="-216000">
              <a:spcBef>
                <a:spcPts val="567"/>
              </a:spcBef>
              <a:buClr>
                <a:srgbClr val="000000"/>
              </a:buClr>
              <a:buSzPct val="75000"/>
              <a:buFont typeface="Symbol" charset="2"/>
              <a:buChar char=""/>
            </a:pPr>
            <a:r>
              <a:rPr lang="fr-FR" sz="2000" b="0" u="none" strike="noStrike">
                <a:solidFill>
                  <a:srgbClr val="000000"/>
                </a:solidFill>
                <a:uFillTx/>
                <a:latin typeface="Arial"/>
              </a:rPr>
              <a:t>Quatrième niveau de plan</a:t>
            </a:r>
          </a:p>
          <a:p>
            <a:pPr marL="2160000" lvl="4" indent="-216000">
              <a:spcBef>
                <a:spcPts val="283"/>
              </a:spcBef>
              <a:buClr>
                <a:srgbClr val="000000"/>
              </a:buClr>
              <a:buSzPct val="45000"/>
              <a:buFont typeface="Wingdings" charset="2"/>
              <a:buChar char=""/>
            </a:pPr>
            <a:r>
              <a:rPr lang="fr-FR" sz="2000" b="0" u="none" strike="noStrike">
                <a:solidFill>
                  <a:srgbClr val="000000"/>
                </a:solidFill>
                <a:uFillTx/>
                <a:latin typeface="Arial"/>
              </a:rPr>
              <a:t>Cinquième niveau de plan</a:t>
            </a:r>
          </a:p>
          <a:p>
            <a:pPr marL="2592000" lvl="5" indent="-216000">
              <a:spcBef>
                <a:spcPts val="283"/>
              </a:spcBef>
              <a:buClr>
                <a:srgbClr val="000000"/>
              </a:buClr>
              <a:buSzPct val="45000"/>
              <a:buFont typeface="Wingdings" charset="2"/>
              <a:buChar char=""/>
            </a:pPr>
            <a:r>
              <a:rPr lang="fr-FR" sz="2000" b="0" u="none" strike="noStrike">
                <a:solidFill>
                  <a:srgbClr val="000000"/>
                </a:solidFill>
                <a:uFillTx/>
                <a:latin typeface="Arial"/>
              </a:rPr>
              <a:t>Sixième niveau de plan</a:t>
            </a:r>
          </a:p>
          <a:p>
            <a:pPr marL="3024000" lvl="6" indent="-216000">
              <a:spcBef>
                <a:spcPts val="283"/>
              </a:spcBef>
              <a:buClr>
                <a:srgbClr val="000000"/>
              </a:buClr>
              <a:buSzPct val="45000"/>
              <a:buFont typeface="Wingdings" charset="2"/>
              <a:buChar char=""/>
            </a:pPr>
            <a:r>
              <a:rPr lang="fr-FR" sz="2000" b="0" u="none" strike="noStrike">
                <a:solidFill>
                  <a:srgbClr val="000000"/>
                </a:solidFill>
                <a:uFillTx/>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57"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58" name="ZoneTexte 8"/>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59"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60" name="Image 2" descr="Une image contenant train, voie, extérieur, scène&#10;&#10;Description générée automatiquement"/>
          <p:cNvPicPr/>
          <p:nvPr/>
        </p:nvPicPr>
        <p:blipFill>
          <a:blip r:embed="rId4"/>
          <a:stretch/>
        </p:blipFill>
        <p:spPr>
          <a:xfrm>
            <a:off x="550800" y="3814200"/>
            <a:ext cx="11107080" cy="224208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62"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63" name="ZoneTexte 9"/>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64"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66"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67" name="ZoneTexte 9"/>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68"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70"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71" name="ZoneTexte 9"/>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72"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74"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pic>
        <p:nvPicPr>
          <p:cNvPr id="75" name="Image 15" descr="Une image contenant dessin&#10;&#10;Description générée automatiquement"/>
          <p:cNvPicPr/>
          <p:nvPr/>
        </p:nvPicPr>
        <p:blipFill>
          <a:blip r:embed="rId3"/>
          <a:stretch/>
        </p:blipFill>
        <p:spPr>
          <a:xfrm>
            <a:off x="10868040" y="1937160"/>
            <a:ext cx="522000" cy="522000"/>
          </a:xfrm>
          <a:prstGeom prst="rect">
            <a:avLst/>
          </a:prstGeom>
          <a:noFill/>
          <a:ln w="0">
            <a:noFill/>
          </a:ln>
        </p:spPr>
      </p:pic>
      <p:pic>
        <p:nvPicPr>
          <p:cNvPr id="76" name="Image 17" descr="Une image contenant roue, dessin&#10;&#10;Description générée automatiquement"/>
          <p:cNvPicPr/>
          <p:nvPr/>
        </p:nvPicPr>
        <p:blipFill>
          <a:blip r:embed="rId4"/>
          <a:stretch/>
        </p:blipFill>
        <p:spPr>
          <a:xfrm>
            <a:off x="9151920" y="1937160"/>
            <a:ext cx="522000" cy="522000"/>
          </a:xfrm>
          <a:prstGeom prst="rect">
            <a:avLst/>
          </a:prstGeom>
          <a:noFill/>
          <a:ln w="0">
            <a:noFill/>
          </a:ln>
        </p:spPr>
      </p:pic>
      <p:pic>
        <p:nvPicPr>
          <p:cNvPr id="77" name="Image 19" descr="Une image contenant dessin&#10;&#10;Description générée automatiquement"/>
          <p:cNvPicPr/>
          <p:nvPr/>
        </p:nvPicPr>
        <p:blipFill>
          <a:blip r:embed="rId5"/>
          <a:stretch/>
        </p:blipFill>
        <p:spPr>
          <a:xfrm>
            <a:off x="9172800" y="3221640"/>
            <a:ext cx="522000" cy="522000"/>
          </a:xfrm>
          <a:prstGeom prst="rect">
            <a:avLst/>
          </a:prstGeom>
          <a:noFill/>
          <a:ln w="0">
            <a:noFill/>
          </a:ln>
        </p:spPr>
      </p:pic>
      <p:pic>
        <p:nvPicPr>
          <p:cNvPr id="78" name="Image 21" descr="Une image contenant dessin&#10;&#10;Description générée automatiquement"/>
          <p:cNvPicPr/>
          <p:nvPr/>
        </p:nvPicPr>
        <p:blipFill>
          <a:blip r:embed="rId6"/>
          <a:stretch/>
        </p:blipFill>
        <p:spPr>
          <a:xfrm>
            <a:off x="10868040" y="3224160"/>
            <a:ext cx="522000" cy="522000"/>
          </a:xfrm>
          <a:prstGeom prst="rect">
            <a:avLst/>
          </a:prstGeom>
          <a:noFill/>
          <a:ln w="0">
            <a:noFill/>
          </a:ln>
        </p:spPr>
      </p:pic>
      <p:sp>
        <p:nvSpPr>
          <p:cNvPr id="79" name="Rectangle 20"/>
          <p:cNvSpPr/>
          <p:nvPr/>
        </p:nvSpPr>
        <p:spPr>
          <a:xfrm>
            <a:off x="8587080" y="2626920"/>
            <a:ext cx="1651680" cy="34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700" b="0" u="none" strike="noStrike">
                <a:solidFill>
                  <a:schemeClr val="dk1"/>
                </a:solidFill>
                <a:uFillTx/>
                <a:latin typeface="Arial Narrow"/>
              </a:rPr>
              <a:t>@PIARC_Roads</a:t>
            </a:r>
            <a:endParaRPr lang="fr-FR" sz="1700" b="0" u="none" strike="noStrike">
              <a:solidFill>
                <a:srgbClr val="000000"/>
              </a:solidFill>
              <a:uFillTx/>
              <a:latin typeface="Arial"/>
            </a:endParaRPr>
          </a:p>
        </p:txBody>
      </p:sp>
      <p:sp>
        <p:nvSpPr>
          <p:cNvPr id="80" name="Rectangle 22"/>
          <p:cNvSpPr/>
          <p:nvPr/>
        </p:nvSpPr>
        <p:spPr>
          <a:xfrm>
            <a:off x="10240560" y="2495880"/>
            <a:ext cx="177696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700" b="0" u="none" strike="noStrike">
                <a:solidFill>
                  <a:schemeClr val="dk1"/>
                </a:solidFill>
                <a:uFillTx/>
                <a:latin typeface="Arial Narrow"/>
              </a:rPr>
              <a:t>World Road Association PIARC</a:t>
            </a:r>
            <a:endParaRPr lang="fr-FR" sz="1700" b="0" u="none" strike="noStrike">
              <a:solidFill>
                <a:srgbClr val="000000"/>
              </a:solidFill>
              <a:uFillTx/>
              <a:latin typeface="Arial"/>
            </a:endParaRPr>
          </a:p>
        </p:txBody>
      </p:sp>
      <p:sp>
        <p:nvSpPr>
          <p:cNvPr id="81" name="Rectangle 23"/>
          <p:cNvSpPr/>
          <p:nvPr/>
        </p:nvSpPr>
        <p:spPr>
          <a:xfrm>
            <a:off x="8529840" y="3805560"/>
            <a:ext cx="177696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700" b="0" u="none" strike="noStrike">
                <a:solidFill>
                  <a:schemeClr val="dk1"/>
                </a:solidFill>
                <a:uFillTx/>
                <a:latin typeface="Arial Narrow"/>
              </a:rPr>
              <a:t>World Road Association PIARC</a:t>
            </a:r>
            <a:endParaRPr lang="fr-FR" sz="1700" b="0" u="none" strike="noStrike">
              <a:solidFill>
                <a:srgbClr val="000000"/>
              </a:solidFill>
              <a:uFillTx/>
              <a:latin typeface="Arial"/>
            </a:endParaRPr>
          </a:p>
        </p:txBody>
      </p:sp>
      <p:sp>
        <p:nvSpPr>
          <p:cNvPr id="82" name="Rectangle 24"/>
          <p:cNvSpPr/>
          <p:nvPr/>
        </p:nvSpPr>
        <p:spPr>
          <a:xfrm>
            <a:off x="10240560" y="3800880"/>
            <a:ext cx="1776960" cy="60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700" b="0" u="none" strike="noStrike">
                <a:solidFill>
                  <a:schemeClr val="dk1"/>
                </a:solidFill>
                <a:uFillTx/>
                <a:latin typeface="Arial Narrow"/>
              </a:rPr>
              <a:t>World Road Association PIARC</a:t>
            </a:r>
            <a:endParaRPr lang="fr-FR" sz="1700" b="0" u="none" strike="noStrike">
              <a:solidFill>
                <a:srgbClr val="000000"/>
              </a:solidFill>
              <a:uFillTx/>
              <a:latin typeface="Arial"/>
            </a:endParaRPr>
          </a:p>
        </p:txBody>
      </p:sp>
      <p:sp>
        <p:nvSpPr>
          <p:cNvPr id="83" name="Rectangle 25"/>
          <p:cNvSpPr/>
          <p:nvPr/>
        </p:nvSpPr>
        <p:spPr>
          <a:xfrm>
            <a:off x="9034200" y="4504680"/>
            <a:ext cx="17769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2000" b="1" u="none" strike="noStrike">
                <a:solidFill>
                  <a:srgbClr val="ED9D00"/>
                </a:solidFill>
                <a:uFillTx/>
                <a:latin typeface="Arial Narrow"/>
              </a:rPr>
              <a:t>www.piarc.org</a:t>
            </a:r>
            <a:endParaRPr lang="fr-FR" sz="2000" b="0" u="none" strike="noStrike">
              <a:solidFill>
                <a:srgbClr val="000000"/>
              </a:solidFill>
              <a:uFillTx/>
              <a:latin typeface="Arial"/>
            </a:endParaRPr>
          </a:p>
        </p:txBody>
      </p:sp>
      <p:pic>
        <p:nvPicPr>
          <p:cNvPr id="84" name="Image 5" descr="Une image contenant dessin&#10;&#10;Description générée automatiquement"/>
          <p:cNvPicPr/>
          <p:nvPr/>
        </p:nvPicPr>
        <p:blipFill>
          <a:blip r:embed="rId7"/>
          <a:srcRect b="19702"/>
          <a:stretch/>
        </p:blipFill>
        <p:spPr>
          <a:xfrm>
            <a:off x="520560" y="1459080"/>
            <a:ext cx="1464840" cy="883800"/>
          </a:xfrm>
          <a:prstGeom prst="rect">
            <a:avLst/>
          </a:prstGeom>
          <a:noFill/>
          <a:ln w="0">
            <a:noFill/>
          </a:ln>
        </p:spPr>
      </p:pic>
      <p:pic>
        <p:nvPicPr>
          <p:cNvPr id="85" name="그림 6"/>
          <p:cNvPicPr/>
          <p:nvPr/>
        </p:nvPicPr>
        <p:blipFill>
          <a:blip r:embed="rId8"/>
          <a:stretch/>
        </p:blipFill>
        <p:spPr>
          <a:xfrm>
            <a:off x="549000" y="4922280"/>
            <a:ext cx="11093760" cy="1571040"/>
          </a:xfrm>
          <a:prstGeom prst="rect">
            <a:avLst/>
          </a:prstGeom>
          <a:noFill/>
          <a:ln w="0">
            <a:noFill/>
          </a:ln>
        </p:spPr>
      </p:pic>
      <p:pic>
        <p:nvPicPr>
          <p:cNvPr id="86" name="Picture 7" descr="imagesbank"/>
          <p:cNvPicPr/>
          <p:nvPr/>
        </p:nvPicPr>
        <p:blipFill>
          <a:blip r:embed="rId9"/>
          <a:stretch/>
        </p:blipFill>
        <p:spPr>
          <a:xfrm>
            <a:off x="969480" y="2626920"/>
            <a:ext cx="2214720" cy="694440"/>
          </a:xfrm>
          <a:prstGeom prst="rect">
            <a:avLst/>
          </a:prstGeom>
          <a:noFill/>
          <a:ln w="0">
            <a:noFill/>
          </a:ln>
        </p:spPr>
      </p:pic>
      <p:pic>
        <p:nvPicPr>
          <p:cNvPr id="87" name="Picture 1" descr="LOGOTIPO_ANE E FUNDO_TRANSPARENTE-01"/>
          <p:cNvPicPr/>
          <p:nvPr/>
        </p:nvPicPr>
        <p:blipFill>
          <a:blip r:embed="rId10"/>
          <a:srcRect l="7422" t="18993" r="5333" b="21214"/>
          <a:stretch/>
        </p:blipFill>
        <p:spPr>
          <a:xfrm>
            <a:off x="677880" y="3603600"/>
            <a:ext cx="1200600" cy="694440"/>
          </a:xfrm>
          <a:prstGeom prst="rect">
            <a:avLst/>
          </a:prstGeom>
          <a:noFill/>
          <a:ln w="0">
            <a:noFill/>
          </a:ln>
        </p:spPr>
      </p:pic>
      <p:pic>
        <p:nvPicPr>
          <p:cNvPr id="88" name="Picture 4" descr="Logo&#10;&#10;Description automatically generated"/>
          <p:cNvPicPr/>
          <p:nvPr/>
        </p:nvPicPr>
        <p:blipFill>
          <a:blip r:embed="rId11"/>
          <a:stretch/>
        </p:blipFill>
        <p:spPr>
          <a:xfrm>
            <a:off x="2309400" y="3487320"/>
            <a:ext cx="1111680" cy="836640"/>
          </a:xfrm>
          <a:prstGeom prst="rect">
            <a:avLst/>
          </a:prstGeom>
          <a:noFill/>
          <a:ln w="0">
            <a:noFill/>
          </a:ln>
        </p:spPr>
      </p:pic>
      <p:pic>
        <p:nvPicPr>
          <p:cNvPr id="89" name="그림 27"/>
          <p:cNvPicPr/>
          <p:nvPr/>
        </p:nvPicPr>
        <p:blipFill>
          <a:blip r:embed="rId12"/>
          <a:stretch/>
        </p:blipFill>
        <p:spPr>
          <a:xfrm>
            <a:off x="2041920" y="1442520"/>
            <a:ext cx="1414800" cy="1038960"/>
          </a:xfrm>
          <a:prstGeom prst="rect">
            <a:avLst/>
          </a:prstGeom>
          <a:noFill/>
          <a:ln w="0">
            <a:noFill/>
          </a:ln>
        </p:spPr>
      </p:pic>
      <p:sp>
        <p:nvSpPr>
          <p:cNvPr id="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u="none" strike="noStrike">
                <a:solidFill>
                  <a:srgbClr val="000000"/>
                </a:solidFill>
                <a:uFillTx/>
                <a:latin typeface="Arial"/>
              </a:rPr>
              <a:t>Cliquez pour éditer le format du texte-titre</a:t>
            </a: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u="none" strike="noStrike">
                <a:solidFill>
                  <a:srgbClr val="000000"/>
                </a:solidFill>
                <a:uFillTx/>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u="none" strike="noStrike">
                <a:solidFill>
                  <a:srgbClr val="000000"/>
                </a:solidFill>
                <a:uFillTx/>
                <a:latin typeface="Arial"/>
              </a:rPr>
              <a:t>Second niveau de plan</a:t>
            </a:r>
          </a:p>
          <a:p>
            <a:pPr marL="1296000" lvl="2" indent="-288000">
              <a:spcBef>
                <a:spcPts val="850"/>
              </a:spcBef>
              <a:buClr>
                <a:srgbClr val="000000"/>
              </a:buClr>
              <a:buSzPct val="45000"/>
              <a:buFont typeface="Wingdings" charset="2"/>
              <a:buChar char=""/>
            </a:pPr>
            <a:r>
              <a:rPr lang="fr-FR" sz="2400" b="0" u="none" strike="noStrike">
                <a:solidFill>
                  <a:srgbClr val="000000"/>
                </a:solidFill>
                <a:uFillTx/>
                <a:latin typeface="Arial"/>
              </a:rPr>
              <a:t>Troisième niveau de plan</a:t>
            </a:r>
          </a:p>
          <a:p>
            <a:pPr marL="1728000" lvl="3" indent="-216000">
              <a:spcBef>
                <a:spcPts val="567"/>
              </a:spcBef>
              <a:buClr>
                <a:srgbClr val="000000"/>
              </a:buClr>
              <a:buSzPct val="75000"/>
              <a:buFont typeface="Symbol" charset="2"/>
              <a:buChar char=""/>
            </a:pPr>
            <a:r>
              <a:rPr lang="fr-FR" sz="2000" b="0" u="none" strike="noStrike">
                <a:solidFill>
                  <a:srgbClr val="000000"/>
                </a:solidFill>
                <a:uFillTx/>
                <a:latin typeface="Arial"/>
              </a:rPr>
              <a:t>Quatrième niveau de plan</a:t>
            </a:r>
          </a:p>
          <a:p>
            <a:pPr marL="2160000" lvl="4" indent="-216000">
              <a:spcBef>
                <a:spcPts val="283"/>
              </a:spcBef>
              <a:buClr>
                <a:srgbClr val="000000"/>
              </a:buClr>
              <a:buSzPct val="45000"/>
              <a:buFont typeface="Wingdings" charset="2"/>
              <a:buChar char=""/>
            </a:pPr>
            <a:r>
              <a:rPr lang="fr-FR" sz="2000" b="0" u="none" strike="noStrike">
                <a:solidFill>
                  <a:srgbClr val="000000"/>
                </a:solidFill>
                <a:uFillTx/>
                <a:latin typeface="Arial"/>
              </a:rPr>
              <a:t>Cinquième niveau de plan</a:t>
            </a:r>
          </a:p>
          <a:p>
            <a:pPr marL="2592000" lvl="5" indent="-216000">
              <a:spcBef>
                <a:spcPts val="283"/>
              </a:spcBef>
              <a:buClr>
                <a:srgbClr val="000000"/>
              </a:buClr>
              <a:buSzPct val="45000"/>
              <a:buFont typeface="Wingdings" charset="2"/>
              <a:buChar char=""/>
            </a:pPr>
            <a:r>
              <a:rPr lang="fr-FR" sz="2000" b="0" u="none" strike="noStrike">
                <a:solidFill>
                  <a:srgbClr val="000000"/>
                </a:solidFill>
                <a:uFillTx/>
                <a:latin typeface="Arial"/>
              </a:rPr>
              <a:t>Sixième niveau de plan</a:t>
            </a:r>
          </a:p>
          <a:p>
            <a:pPr marL="3024000" lvl="6" indent="-216000">
              <a:spcBef>
                <a:spcPts val="283"/>
              </a:spcBef>
              <a:buClr>
                <a:srgbClr val="000000"/>
              </a:buClr>
              <a:buSzPct val="45000"/>
              <a:buFont typeface="Wingdings" charset="2"/>
              <a:buChar char=""/>
            </a:pPr>
            <a:r>
              <a:rPr lang="fr-FR" sz="2000" b="0" u="none" strike="noStrike">
                <a:solidFill>
                  <a:srgbClr val="000000"/>
                </a:solidFill>
                <a:uFillTx/>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u="none" strike="noStrike">
              <a:solidFill>
                <a:schemeClr val="lt1"/>
              </a:solidFill>
              <a:uFillTx/>
              <a:latin typeface="Arial"/>
            </a:endParaRPr>
          </a:p>
        </p:txBody>
      </p:sp>
      <p:sp>
        <p:nvSpPr>
          <p:cNvPr id="93"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u="none" strike="noStrike">
              <a:solidFill>
                <a:schemeClr val="lt1"/>
              </a:solidFill>
              <a:uFillTx/>
              <a:latin typeface="Arial"/>
            </a:endParaRPr>
          </a:p>
        </p:txBody>
      </p:sp>
      <p:sp>
        <p:nvSpPr>
          <p:cNvPr id="94" name="ZoneTexte 9"/>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95"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
        <p:nvSpPr>
          <p:cNvPr id="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u="none" strike="noStrike">
                <a:solidFill>
                  <a:srgbClr val="000000"/>
                </a:solidFill>
                <a:uFillTx/>
                <a:latin typeface="Arial"/>
              </a:rPr>
              <a:t>Cliquez pour éditer le format du texte-titre</a:t>
            </a:r>
          </a:p>
        </p:txBody>
      </p:sp>
      <p:sp>
        <p:nvSpPr>
          <p:cNvPr id="9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u="none" strike="noStrike">
                <a:solidFill>
                  <a:srgbClr val="000000"/>
                </a:solidFill>
                <a:uFillTx/>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u="none" strike="noStrike">
                <a:solidFill>
                  <a:srgbClr val="000000"/>
                </a:solidFill>
                <a:uFillTx/>
                <a:latin typeface="Arial"/>
              </a:rPr>
              <a:t>Second niveau de plan</a:t>
            </a:r>
          </a:p>
          <a:p>
            <a:pPr marL="1296000" lvl="2" indent="-288000">
              <a:spcBef>
                <a:spcPts val="850"/>
              </a:spcBef>
              <a:buClr>
                <a:srgbClr val="000000"/>
              </a:buClr>
              <a:buSzPct val="45000"/>
              <a:buFont typeface="Wingdings" charset="2"/>
              <a:buChar char=""/>
            </a:pPr>
            <a:r>
              <a:rPr lang="fr-FR" sz="2400" b="0" u="none" strike="noStrike">
                <a:solidFill>
                  <a:srgbClr val="000000"/>
                </a:solidFill>
                <a:uFillTx/>
                <a:latin typeface="Arial"/>
              </a:rPr>
              <a:t>Troisième niveau de plan</a:t>
            </a:r>
          </a:p>
          <a:p>
            <a:pPr marL="1728000" lvl="3" indent="-216000">
              <a:spcBef>
                <a:spcPts val="567"/>
              </a:spcBef>
              <a:buClr>
                <a:srgbClr val="000000"/>
              </a:buClr>
              <a:buSzPct val="75000"/>
              <a:buFont typeface="Symbol" charset="2"/>
              <a:buChar char=""/>
            </a:pPr>
            <a:r>
              <a:rPr lang="fr-FR" sz="2000" b="0" u="none" strike="noStrike">
                <a:solidFill>
                  <a:srgbClr val="000000"/>
                </a:solidFill>
                <a:uFillTx/>
                <a:latin typeface="Arial"/>
              </a:rPr>
              <a:t>Quatrième niveau de plan</a:t>
            </a:r>
          </a:p>
          <a:p>
            <a:pPr marL="2160000" lvl="4" indent="-216000">
              <a:spcBef>
                <a:spcPts val="283"/>
              </a:spcBef>
              <a:buClr>
                <a:srgbClr val="000000"/>
              </a:buClr>
              <a:buSzPct val="45000"/>
              <a:buFont typeface="Wingdings" charset="2"/>
              <a:buChar char=""/>
            </a:pPr>
            <a:r>
              <a:rPr lang="fr-FR" sz="2000" b="0" u="none" strike="noStrike">
                <a:solidFill>
                  <a:srgbClr val="000000"/>
                </a:solidFill>
                <a:uFillTx/>
                <a:latin typeface="Arial"/>
              </a:rPr>
              <a:t>Cinquième niveau de plan</a:t>
            </a:r>
          </a:p>
          <a:p>
            <a:pPr marL="2592000" lvl="5" indent="-216000">
              <a:spcBef>
                <a:spcPts val="283"/>
              </a:spcBef>
              <a:buClr>
                <a:srgbClr val="000000"/>
              </a:buClr>
              <a:buSzPct val="45000"/>
              <a:buFont typeface="Wingdings" charset="2"/>
              <a:buChar char=""/>
            </a:pPr>
            <a:r>
              <a:rPr lang="fr-FR" sz="2000" b="0" u="none" strike="noStrike">
                <a:solidFill>
                  <a:srgbClr val="000000"/>
                </a:solidFill>
                <a:uFillTx/>
                <a:latin typeface="Arial"/>
              </a:rPr>
              <a:t>Sixième niveau de plan</a:t>
            </a:r>
          </a:p>
          <a:p>
            <a:pPr marL="3024000" lvl="6" indent="-216000">
              <a:spcBef>
                <a:spcPts val="283"/>
              </a:spcBef>
              <a:buClr>
                <a:srgbClr val="000000"/>
              </a:buClr>
              <a:buSzPct val="45000"/>
              <a:buFont typeface="Wingdings" charset="2"/>
              <a:buChar char=""/>
            </a:pPr>
            <a:r>
              <a:rPr lang="fr-FR" sz="2000" b="0" u="none" strike="noStrike">
                <a:solidFill>
                  <a:srgbClr val="000000"/>
                </a:solidFill>
                <a:uFillTx/>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u="none" strike="noStrike">
              <a:solidFill>
                <a:schemeClr val="lt1"/>
              </a:solidFill>
              <a:uFillTx/>
              <a:latin typeface="Arial"/>
            </a:endParaRPr>
          </a:p>
        </p:txBody>
      </p:sp>
      <p:sp>
        <p:nvSpPr>
          <p:cNvPr id="99"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u="none" strike="noStrike">
              <a:solidFill>
                <a:schemeClr val="lt1"/>
              </a:solidFill>
              <a:uFillTx/>
              <a:latin typeface="Arial"/>
            </a:endParaRPr>
          </a:p>
        </p:txBody>
      </p:sp>
      <p:sp>
        <p:nvSpPr>
          <p:cNvPr id="100" name="ZoneTexte 9"/>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101"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fr-FR" sz="4400" b="0" u="none" strike="noStrike">
                <a:solidFill>
                  <a:srgbClr val="000000"/>
                </a:solidFill>
                <a:uFillTx/>
                <a:latin typeface="Arial"/>
              </a:rPr>
              <a:t>Cliquez pour éditer le format du texte-titre</a:t>
            </a:r>
          </a:p>
        </p:txBody>
      </p:sp>
      <p:sp>
        <p:nvSpPr>
          <p:cNvPr id="10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3200" b="0" u="none" strike="noStrike">
                <a:solidFill>
                  <a:srgbClr val="000000"/>
                </a:solidFill>
                <a:uFillTx/>
                <a:latin typeface="Arial"/>
              </a:rPr>
              <a:t>Cliquez pour éditer le format du plan de texte</a:t>
            </a:r>
          </a:p>
          <a:p>
            <a:pPr marL="864000" lvl="1" indent="-324000">
              <a:spcBef>
                <a:spcPts val="1134"/>
              </a:spcBef>
              <a:buClr>
                <a:srgbClr val="000000"/>
              </a:buClr>
              <a:buSzPct val="75000"/>
              <a:buFont typeface="Symbol" charset="2"/>
              <a:buChar char=""/>
            </a:pPr>
            <a:r>
              <a:rPr lang="fr-FR" sz="2800" b="0" u="none" strike="noStrike">
                <a:solidFill>
                  <a:srgbClr val="000000"/>
                </a:solidFill>
                <a:uFillTx/>
                <a:latin typeface="Arial"/>
              </a:rPr>
              <a:t>Second niveau de plan</a:t>
            </a:r>
          </a:p>
          <a:p>
            <a:pPr marL="1296000" lvl="2" indent="-288000">
              <a:spcBef>
                <a:spcPts val="850"/>
              </a:spcBef>
              <a:buClr>
                <a:srgbClr val="000000"/>
              </a:buClr>
              <a:buSzPct val="45000"/>
              <a:buFont typeface="Wingdings" charset="2"/>
              <a:buChar char=""/>
            </a:pPr>
            <a:r>
              <a:rPr lang="fr-FR" sz="2400" b="0" u="none" strike="noStrike">
                <a:solidFill>
                  <a:srgbClr val="000000"/>
                </a:solidFill>
                <a:uFillTx/>
                <a:latin typeface="Arial"/>
              </a:rPr>
              <a:t>Troisième niveau de plan</a:t>
            </a:r>
          </a:p>
          <a:p>
            <a:pPr marL="1728000" lvl="3" indent="-216000">
              <a:spcBef>
                <a:spcPts val="567"/>
              </a:spcBef>
              <a:buClr>
                <a:srgbClr val="000000"/>
              </a:buClr>
              <a:buSzPct val="75000"/>
              <a:buFont typeface="Symbol" charset="2"/>
              <a:buChar char=""/>
            </a:pPr>
            <a:r>
              <a:rPr lang="fr-FR" sz="2000" b="0" u="none" strike="noStrike">
                <a:solidFill>
                  <a:srgbClr val="000000"/>
                </a:solidFill>
                <a:uFillTx/>
                <a:latin typeface="Arial"/>
              </a:rPr>
              <a:t>Quatrième niveau de plan</a:t>
            </a:r>
          </a:p>
          <a:p>
            <a:pPr marL="2160000" lvl="4" indent="-216000">
              <a:spcBef>
                <a:spcPts val="283"/>
              </a:spcBef>
              <a:buClr>
                <a:srgbClr val="000000"/>
              </a:buClr>
              <a:buSzPct val="45000"/>
              <a:buFont typeface="Wingdings" charset="2"/>
              <a:buChar char=""/>
            </a:pPr>
            <a:r>
              <a:rPr lang="fr-FR" sz="2000" b="0" u="none" strike="noStrike">
                <a:solidFill>
                  <a:srgbClr val="000000"/>
                </a:solidFill>
                <a:uFillTx/>
                <a:latin typeface="Arial"/>
              </a:rPr>
              <a:t>Cinquième niveau de plan</a:t>
            </a:r>
          </a:p>
          <a:p>
            <a:pPr marL="2592000" lvl="5" indent="-216000">
              <a:spcBef>
                <a:spcPts val="283"/>
              </a:spcBef>
              <a:buClr>
                <a:srgbClr val="000000"/>
              </a:buClr>
              <a:buSzPct val="45000"/>
              <a:buFont typeface="Wingdings" charset="2"/>
              <a:buChar char=""/>
            </a:pPr>
            <a:r>
              <a:rPr lang="fr-FR" sz="2000" b="0" u="none" strike="noStrike">
                <a:solidFill>
                  <a:srgbClr val="000000"/>
                </a:solidFill>
                <a:uFillTx/>
                <a:latin typeface="Arial"/>
              </a:rPr>
              <a:t>Sixième niveau de plan</a:t>
            </a:r>
          </a:p>
          <a:p>
            <a:pPr marL="3024000" lvl="6" indent="-216000">
              <a:spcBef>
                <a:spcPts val="283"/>
              </a:spcBef>
              <a:buClr>
                <a:srgbClr val="000000"/>
              </a:buClr>
              <a:buSzPct val="45000"/>
              <a:buFont typeface="Wingdings" charset="2"/>
              <a:buChar char=""/>
            </a:pPr>
            <a:r>
              <a:rPr lang="fr-FR" sz="2000" b="0" u="none" strike="noStrike">
                <a:solidFill>
                  <a:srgbClr val="000000"/>
                </a:solidFill>
                <a:uFillTx/>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 name="Rectangle 16"/>
          <p:cNvSpPr/>
          <p:nvPr/>
        </p:nvSpPr>
        <p:spPr>
          <a:xfrm>
            <a:off x="0" y="388440"/>
            <a:ext cx="304200" cy="70704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u="none" strike="noStrike">
              <a:solidFill>
                <a:schemeClr val="lt1"/>
              </a:solidFill>
              <a:uFillTx/>
              <a:latin typeface="Arial"/>
            </a:endParaRPr>
          </a:p>
        </p:txBody>
      </p:sp>
      <p:sp>
        <p:nvSpPr>
          <p:cNvPr id="105" name="Rectangle 8"/>
          <p:cNvSpPr/>
          <p:nvPr/>
        </p:nvSpPr>
        <p:spPr>
          <a:xfrm>
            <a:off x="11573640" y="5994000"/>
            <a:ext cx="359280" cy="863280"/>
          </a:xfrm>
          <a:prstGeom prst="rect">
            <a:avLst/>
          </a:prstGeom>
          <a:solidFill>
            <a:srgbClr val="EF7757"/>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fr-FR" sz="1800" b="0" u="none" strike="noStrike">
              <a:solidFill>
                <a:schemeClr val="lt1"/>
              </a:solidFill>
              <a:uFillTx/>
              <a:latin typeface="Arial"/>
            </a:endParaRPr>
          </a:p>
        </p:txBody>
      </p:sp>
      <p:pic>
        <p:nvPicPr>
          <p:cNvPr id="106" name="Image 12"/>
          <p:cNvPicPr/>
          <p:nvPr/>
        </p:nvPicPr>
        <p:blipFill>
          <a:blip r:embed="rId3"/>
          <a:stretch/>
        </p:blipFill>
        <p:spPr>
          <a:xfrm>
            <a:off x="278640" y="6242040"/>
            <a:ext cx="2613960" cy="608040"/>
          </a:xfrm>
          <a:prstGeom prst="rect">
            <a:avLst/>
          </a:prstGeom>
          <a:noFill/>
          <a:ln w="0">
            <a:noFill/>
          </a:ln>
        </p:spPr>
      </p:pic>
      <p:sp>
        <p:nvSpPr>
          <p:cNvPr id="107" name="PlaceHolder 1"/>
          <p:cNvSpPr>
            <a:spLocks noGrp="1"/>
          </p:cNvSpPr>
          <p:nvPr>
            <p:ph type="sldNum" idx="1"/>
          </p:nvPr>
        </p:nvSpPr>
        <p:spPr>
          <a:xfrm>
            <a:off x="11464920" y="6367680"/>
            <a:ext cx="576360" cy="364320"/>
          </a:xfrm>
          <a:prstGeom prst="rect">
            <a:avLst/>
          </a:prstGeom>
          <a:noFill/>
          <a:ln w="0">
            <a:noFill/>
          </a:ln>
        </p:spPr>
        <p:txBody>
          <a:bodyPr lIns="72000" tIns="72000" rIns="72000" bIns="72000" anchor="ctr">
            <a:noAutofit/>
          </a:bodyPr>
          <a:lstStyle>
            <a:lvl1pPr indent="0" algn="ctr" defTabSz="914400">
              <a:lnSpc>
                <a:spcPct val="100000"/>
              </a:lnSpc>
              <a:buNone/>
              <a:tabLst>
                <a:tab pos="0" algn="l"/>
              </a:tabLst>
              <a:defRPr lang="fr-FR" sz="1100" b="0" u="none" strike="noStrike">
                <a:solidFill>
                  <a:schemeClr val="lt1"/>
                </a:solidFill>
                <a:uFillTx/>
                <a:latin typeface="Arial"/>
              </a:defRPr>
            </a:lvl1pPr>
          </a:lstStyle>
          <a:p>
            <a:pPr indent="0" algn="ctr" defTabSz="914400">
              <a:lnSpc>
                <a:spcPct val="100000"/>
              </a:lnSpc>
              <a:buNone/>
              <a:tabLst>
                <a:tab pos="0" algn="l"/>
              </a:tabLst>
            </a:pPr>
            <a:fld id="{257C8B6D-DC6D-4B00-B9F2-E74FD15774B0}" type="slidenum">
              <a:rPr lang="fr-FR" sz="1100" b="0" u="none" strike="noStrike">
                <a:solidFill>
                  <a:schemeClr val="lt1"/>
                </a:solidFill>
                <a:uFillTx/>
                <a:latin typeface="Arial"/>
              </a:rPr>
              <a:t>‹N°›</a:t>
            </a:fld>
            <a:endParaRPr lang="fr-FR" sz="11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19"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20" name="ZoneTexte 14"/>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21"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23"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24" name="ZoneTexte 14"/>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25"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26" name="Image 5" descr="Une image contenant montagne, train, extérieur, pont&#10;&#10;Description générée automatiquement"/>
          <p:cNvPicPr/>
          <p:nvPr/>
        </p:nvPicPr>
        <p:blipFill>
          <a:blip r:embed="rId4"/>
          <a:stretch/>
        </p:blipFill>
        <p:spPr>
          <a:xfrm>
            <a:off x="7449840" y="561240"/>
            <a:ext cx="4189320" cy="56379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28"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29" name="ZoneTexte 14"/>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30"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31" name="Image 3" descr="Une image contenant plante, arbre, vue, couvert&#10;&#10;Description générée automatiquement"/>
          <p:cNvPicPr/>
          <p:nvPr/>
        </p:nvPicPr>
        <p:blipFill>
          <a:blip r:embed="rId4"/>
          <a:stretch/>
        </p:blipFill>
        <p:spPr>
          <a:xfrm>
            <a:off x="7421760" y="570960"/>
            <a:ext cx="4217760" cy="562788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33"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34" name="ZoneTexte 14"/>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35"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36" name="Image 5" descr="Une image contenant voie, train, herbe, montagne&#10;&#10;Description générée automatiquement"/>
          <p:cNvPicPr/>
          <p:nvPr/>
        </p:nvPicPr>
        <p:blipFill>
          <a:blip r:embed="rId4"/>
          <a:stretch/>
        </p:blipFill>
        <p:spPr>
          <a:xfrm>
            <a:off x="7450920" y="561240"/>
            <a:ext cx="4188240" cy="56379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38"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39" name="ZoneTexte 8"/>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40"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42"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43" name="ZoneTexte 8"/>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44"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45" name="Image 3" descr="Une image contenant bâtiment, circuit, route&#10;&#10;Description générée automatiquement"/>
          <p:cNvPicPr/>
          <p:nvPr/>
        </p:nvPicPr>
        <p:blipFill>
          <a:blip r:embed="rId4"/>
          <a:stretch/>
        </p:blipFill>
        <p:spPr>
          <a:xfrm>
            <a:off x="550800" y="3814200"/>
            <a:ext cx="11088360" cy="224208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47"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48" name="ZoneTexte 8"/>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49"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50" name="Image 2" descr="Une image contenant scène, voie, route, train&#10;&#10;Description générée automatiquement"/>
          <p:cNvPicPr/>
          <p:nvPr/>
        </p:nvPicPr>
        <p:blipFill>
          <a:blip r:embed="rId4"/>
          <a:stretch/>
        </p:blipFill>
        <p:spPr>
          <a:xfrm>
            <a:off x="550800" y="3814200"/>
            <a:ext cx="11101680" cy="224208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Rectangle 6"/>
          <p:cNvSpPr/>
          <p:nvPr/>
        </p:nvSpPr>
        <p:spPr>
          <a:xfrm>
            <a:off x="547200" y="297720"/>
            <a:ext cx="3618720" cy="110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52" name="Rectangle 7"/>
          <p:cNvSpPr/>
          <p:nvPr/>
        </p:nvSpPr>
        <p:spPr>
          <a:xfrm>
            <a:off x="4231080" y="294120"/>
            <a:ext cx="7411680" cy="113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ndParaRPr>
          </a:p>
        </p:txBody>
      </p:sp>
      <p:sp>
        <p:nvSpPr>
          <p:cNvPr id="53" name="ZoneTexte 8"/>
          <p:cNvSpPr/>
          <p:nvPr/>
        </p:nvSpPr>
        <p:spPr>
          <a:xfrm>
            <a:off x="554400" y="6462360"/>
            <a:ext cx="110883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fr-FR" sz="1400" b="0" u="none" strike="noStrike">
                <a:solidFill>
                  <a:schemeClr val="lt1">
                    <a:lumMod val="65000"/>
                  </a:schemeClr>
                </a:solidFill>
                <a:uFillTx/>
                <a:latin typeface="Arial Narrow"/>
              </a:rPr>
              <a:t>World Road Association • Association mondiale de la Route • </a:t>
            </a:r>
            <a:r>
              <a:rPr lang="es-ES" sz="1400" b="0" u="none" strike="noStrike">
                <a:solidFill>
                  <a:schemeClr val="lt1">
                    <a:lumMod val="65000"/>
                  </a:schemeClr>
                </a:solidFill>
                <a:uFillTx/>
                <a:latin typeface="Arial Narrow"/>
              </a:rPr>
              <a:t>Asociación Mundial de la Carretera</a:t>
            </a:r>
            <a:r>
              <a:rPr lang="fr-FR" sz="1400" b="0" u="none" strike="noStrike">
                <a:solidFill>
                  <a:schemeClr val="lt1">
                    <a:lumMod val="65000"/>
                  </a:schemeClr>
                </a:solidFill>
                <a:uFillTx/>
                <a:latin typeface="Arial Narrow"/>
              </a:rPr>
              <a:t> • </a:t>
            </a:r>
            <a:r>
              <a:rPr lang="fr-FR" sz="1400" b="0" i="1" u="none" strike="noStrike">
                <a:solidFill>
                  <a:schemeClr val="lt1">
                    <a:lumMod val="65000"/>
                  </a:schemeClr>
                </a:solidFill>
                <a:uFillTx/>
                <a:latin typeface="Arial Narrow"/>
              </a:rPr>
              <a:t>www.piarc.org</a:t>
            </a:r>
            <a:endParaRPr lang="fr-FR" sz="1400" b="0" u="none" strike="noStrike">
              <a:solidFill>
                <a:srgbClr val="000000"/>
              </a:solidFill>
              <a:uFillTx/>
              <a:latin typeface="Arial"/>
            </a:endParaRPr>
          </a:p>
        </p:txBody>
      </p:sp>
      <p:pic>
        <p:nvPicPr>
          <p:cNvPr id="54" name="Image 5" descr="Une image contenant dessin, chemise&#10;&#10;Description générée automatiquement"/>
          <p:cNvPicPr/>
          <p:nvPr/>
        </p:nvPicPr>
        <p:blipFill>
          <a:blip r:embed="rId3"/>
          <a:stretch/>
        </p:blipFill>
        <p:spPr>
          <a:xfrm>
            <a:off x="10768680" y="6196680"/>
            <a:ext cx="1110240" cy="784440"/>
          </a:xfrm>
          <a:prstGeom prst="rect">
            <a:avLst/>
          </a:prstGeom>
          <a:noFill/>
          <a:ln w="0">
            <a:noFill/>
          </a:ln>
        </p:spPr>
      </p:pic>
      <p:pic>
        <p:nvPicPr>
          <p:cNvPr id="55" name="Image 3" descr="Une image contenant extérieur, route, nature, montagne&#10;&#10;Description générée automatiquement"/>
          <p:cNvPicPr/>
          <p:nvPr/>
        </p:nvPicPr>
        <p:blipFill>
          <a:blip r:embed="rId4"/>
          <a:stretch/>
        </p:blipFill>
        <p:spPr>
          <a:xfrm>
            <a:off x="550800" y="3814200"/>
            <a:ext cx="11091960" cy="224208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72.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74.jpeg"/><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7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g"/><Relationship Id="rId4" Type="http://schemas.openxmlformats.org/officeDocument/2006/relationships/image" Target="../media/image26.png"/><Relationship Id="rId9"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Layout" Target="../diagrams/layout2.xml"/><Relationship Id="rId7" Type="http://schemas.openxmlformats.org/officeDocument/2006/relationships/image" Target="../media/image36.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9.png"/><Relationship Id="rId4" Type="http://schemas.openxmlformats.org/officeDocument/2006/relationships/diagramQuickStyle" Target="../diagrams/quickStyle2.xml"/><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Layout" Target="../diagrams/layout3.xml"/><Relationship Id="rId7" Type="http://schemas.openxmlformats.org/officeDocument/2006/relationships/image" Target="../media/image55.jpe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047D556F-B543-1D8B-B3E1-DF9500EAAF81}"/>
              </a:ext>
            </a:extLst>
          </p:cNvPr>
          <p:cNvSpPr>
            <a:spLocks noGrp="1"/>
          </p:cNvSpPr>
          <p:nvPr>
            <p:ph type="body" sz="quarter" idx="14"/>
          </p:nvPr>
        </p:nvSpPr>
        <p:spPr>
          <a:xfrm>
            <a:off x="1227734" y="4056520"/>
            <a:ext cx="9736183" cy="543235"/>
          </a:xfrm>
        </p:spPr>
        <p:txBody>
          <a:bodyPr/>
          <a:lstStyle/>
          <a:p>
            <a:pPr>
              <a:lnSpc>
                <a:spcPct val="50000"/>
              </a:lnSpc>
            </a:pPr>
            <a:r>
              <a:rPr lang="en-US" dirty="0"/>
              <a:t>Improvement</a:t>
            </a:r>
            <a:r>
              <a:rPr lang="ko-KR" altLang="en-US" dirty="0"/>
              <a:t> </a:t>
            </a:r>
            <a:r>
              <a:rPr lang="en-US" altLang="ko-KR" dirty="0"/>
              <a:t>of</a:t>
            </a:r>
            <a:r>
              <a:rPr lang="ko-KR" altLang="en-US" dirty="0"/>
              <a:t> </a:t>
            </a:r>
            <a:r>
              <a:rPr lang="en-US" altLang="ko-KR" dirty="0"/>
              <a:t>Road</a:t>
            </a:r>
            <a:r>
              <a:rPr lang="ko-KR" altLang="en-US" dirty="0"/>
              <a:t> </a:t>
            </a:r>
            <a:r>
              <a:rPr lang="en-US" altLang="ko-KR" dirty="0"/>
              <a:t>Network Resilience </a:t>
            </a:r>
          </a:p>
          <a:p>
            <a:pPr>
              <a:lnSpc>
                <a:spcPct val="50000"/>
              </a:lnSpc>
            </a:pPr>
            <a:r>
              <a:rPr lang="en-US" altLang="ko-KR" dirty="0"/>
              <a:t>“Strategies for Cost-Effective Climate Change Adaptation and Sustainable Development”</a:t>
            </a:r>
            <a:endParaRPr lang="es-ES" dirty="0"/>
          </a:p>
        </p:txBody>
      </p:sp>
      <p:sp>
        <p:nvSpPr>
          <p:cNvPr id="2" name="Espace réservé du texte 1">
            <a:extLst>
              <a:ext uri="{FF2B5EF4-FFF2-40B4-BE49-F238E27FC236}">
                <a16:creationId xmlns:a16="http://schemas.microsoft.com/office/drawing/2014/main" id="{DBA6D8FB-00DF-4A1E-B856-240D71FDBE8D}"/>
              </a:ext>
            </a:extLst>
          </p:cNvPr>
          <p:cNvSpPr>
            <a:spLocks noGrp="1"/>
          </p:cNvSpPr>
          <p:nvPr>
            <p:ph type="body" sz="quarter" idx="11"/>
          </p:nvPr>
        </p:nvSpPr>
        <p:spPr>
          <a:xfrm>
            <a:off x="2616344" y="3056238"/>
            <a:ext cx="7356749" cy="477801"/>
          </a:xfrm>
        </p:spPr>
        <p:txBody>
          <a:bodyPr/>
          <a:lstStyle/>
          <a:p>
            <a:r>
              <a:rPr lang="fr-FR" dirty="0"/>
              <a:t>Marie Colin</a:t>
            </a:r>
          </a:p>
        </p:txBody>
      </p:sp>
      <p:sp>
        <p:nvSpPr>
          <p:cNvPr id="3" name="Espace réservé du texte 2">
            <a:extLst>
              <a:ext uri="{FF2B5EF4-FFF2-40B4-BE49-F238E27FC236}">
                <a16:creationId xmlns:a16="http://schemas.microsoft.com/office/drawing/2014/main" id="{797C1DFE-55E4-4100-AF9A-6EA9658A1C58}"/>
              </a:ext>
            </a:extLst>
          </p:cNvPr>
          <p:cNvSpPr>
            <a:spLocks noGrp="1"/>
          </p:cNvSpPr>
          <p:nvPr>
            <p:ph type="body" sz="quarter" idx="12"/>
          </p:nvPr>
        </p:nvSpPr>
        <p:spPr/>
        <p:txBody>
          <a:bodyPr/>
          <a:lstStyle/>
          <a:p>
            <a:r>
              <a:rPr lang="fr-FR" dirty="0" err="1"/>
              <a:t>Technical</a:t>
            </a:r>
            <a:r>
              <a:rPr lang="fr-FR" dirty="0"/>
              <a:t> </a:t>
            </a:r>
            <a:r>
              <a:rPr lang="fr-FR" dirty="0" err="1"/>
              <a:t>advisor</a:t>
            </a:r>
            <a:r>
              <a:rPr lang="fr-FR" dirty="0"/>
              <a:t>, Cerema (France)</a:t>
            </a:r>
          </a:p>
        </p:txBody>
      </p:sp>
      <p:sp>
        <p:nvSpPr>
          <p:cNvPr id="4" name="Espace réservé du texte 3">
            <a:extLst>
              <a:ext uri="{FF2B5EF4-FFF2-40B4-BE49-F238E27FC236}">
                <a16:creationId xmlns:a16="http://schemas.microsoft.com/office/drawing/2014/main" id="{2AA40FF6-CFA7-47E8-9805-AC3D6988BD69}"/>
              </a:ext>
            </a:extLst>
          </p:cNvPr>
          <p:cNvSpPr>
            <a:spLocks noGrp="1"/>
          </p:cNvSpPr>
          <p:nvPr>
            <p:ph type="body" sz="quarter" idx="13"/>
          </p:nvPr>
        </p:nvSpPr>
        <p:spPr>
          <a:xfrm>
            <a:off x="550689" y="2212910"/>
            <a:ext cx="11090274" cy="740588"/>
          </a:xfrm>
        </p:spPr>
        <p:txBody>
          <a:bodyPr>
            <a:normAutofit fontScale="62500" lnSpcReduction="20000"/>
          </a:bodyPr>
          <a:lstStyle/>
          <a:p>
            <a:r>
              <a:rPr lang="en-US" dirty="0"/>
              <a:t>Planning the Resilience of Road Networks</a:t>
            </a:r>
          </a:p>
          <a:p>
            <a:r>
              <a:rPr lang="en-US" dirty="0"/>
              <a:t>Examples of Good Practices in France</a:t>
            </a:r>
          </a:p>
        </p:txBody>
      </p:sp>
      <p:sp>
        <p:nvSpPr>
          <p:cNvPr id="6" name="Espace réservé du texte 5">
            <a:extLst>
              <a:ext uri="{FF2B5EF4-FFF2-40B4-BE49-F238E27FC236}">
                <a16:creationId xmlns:a16="http://schemas.microsoft.com/office/drawing/2014/main" id="{165BB5CF-0B68-4166-A6CC-5AA2934B2333}"/>
              </a:ext>
            </a:extLst>
          </p:cNvPr>
          <p:cNvSpPr>
            <a:spLocks noGrp="1"/>
          </p:cNvSpPr>
          <p:nvPr>
            <p:ph type="body" sz="quarter" idx="15"/>
          </p:nvPr>
        </p:nvSpPr>
        <p:spPr>
          <a:xfrm>
            <a:off x="2416794" y="4556958"/>
            <a:ext cx="7358062" cy="392866"/>
          </a:xfrm>
        </p:spPr>
        <p:txBody>
          <a:bodyPr/>
          <a:lstStyle/>
          <a:p>
            <a:r>
              <a:rPr lang="fr-FR" altLang="ko-KR" dirty="0"/>
              <a:t>12-14 </a:t>
            </a:r>
            <a:r>
              <a:rPr lang="en-US" altLang="ko-KR" dirty="0"/>
              <a:t>November</a:t>
            </a:r>
            <a:r>
              <a:rPr lang="fr-FR" altLang="ko-KR" dirty="0"/>
              <a:t> 2025 / Maputo, Mozambique</a:t>
            </a:r>
          </a:p>
          <a:p>
            <a:endParaRPr lang="fr-FR" altLang="ko-KR" dirty="0"/>
          </a:p>
          <a:p>
            <a:endParaRPr lang="fr-FR" dirty="0"/>
          </a:p>
        </p:txBody>
      </p:sp>
      <p:sp>
        <p:nvSpPr>
          <p:cNvPr id="8" name="Espace réservé du texte 1">
            <a:extLst>
              <a:ext uri="{FF2B5EF4-FFF2-40B4-BE49-F238E27FC236}">
                <a16:creationId xmlns:a16="http://schemas.microsoft.com/office/drawing/2014/main" id="{6457D35F-3D3F-B14B-D876-EBCC8602BF32}"/>
              </a:ext>
            </a:extLst>
          </p:cNvPr>
          <p:cNvSpPr txBox="1">
            <a:spLocks/>
          </p:cNvSpPr>
          <p:nvPr/>
        </p:nvSpPr>
        <p:spPr>
          <a:xfrm>
            <a:off x="4245355" y="3972675"/>
            <a:ext cx="7356749" cy="52322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ED9D00"/>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0" name="Espace réservé du texte 3">
            <a:extLst>
              <a:ext uri="{FF2B5EF4-FFF2-40B4-BE49-F238E27FC236}">
                <a16:creationId xmlns:a16="http://schemas.microsoft.com/office/drawing/2014/main" id="{07B96F59-F8A3-166C-E724-8BF5577FA226}"/>
              </a:ext>
            </a:extLst>
          </p:cNvPr>
          <p:cNvSpPr txBox="1">
            <a:spLocks/>
          </p:cNvSpPr>
          <p:nvPr/>
        </p:nvSpPr>
        <p:spPr>
          <a:xfrm>
            <a:off x="4246816" y="2613655"/>
            <a:ext cx="7356675" cy="13548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00457C"/>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99327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Some specific challenges in adapting road networks</a:t>
            </a:r>
          </a:p>
          <a:p>
            <a:pPr defTabSz="914400">
              <a:lnSpc>
                <a:spcPct val="90000"/>
              </a:lnSpc>
              <a:tabLst>
                <a:tab pos="0" algn="l"/>
              </a:tabLst>
            </a:pPr>
            <a:r>
              <a:rPr lang="en-US" sz="3200" b="1" dirty="0">
                <a:solidFill>
                  <a:srgbClr val="ED9D00"/>
                </a:solidFill>
                <a:latin typeface="Arial Narrow"/>
              </a:rPr>
              <a:t>Engaging s</a:t>
            </a:r>
            <a:r>
              <a:rPr lang="en-US" sz="3200" b="1" u="none" strike="noStrike" dirty="0">
                <a:solidFill>
                  <a:srgbClr val="ED9D00"/>
                </a:solidFill>
                <a:uFillTx/>
                <a:latin typeface="Arial Narrow"/>
              </a:rPr>
              <a:t>takeholder &amp; sharing data</a:t>
            </a:r>
            <a:endParaRPr lang="fr-FR" sz="3200" b="0" u="none" strike="noStrike" dirty="0">
              <a:solidFill>
                <a:srgbClr val="000000"/>
              </a:solidFill>
              <a:uFillTx/>
              <a:latin typeface="Arial"/>
            </a:endParaRPr>
          </a:p>
        </p:txBody>
      </p:sp>
      <p:sp>
        <p:nvSpPr>
          <p:cNvPr id="20" name="Espace réservé du texte 3">
            <a:extLst>
              <a:ext uri="{FF2B5EF4-FFF2-40B4-BE49-F238E27FC236}">
                <a16:creationId xmlns:a16="http://schemas.microsoft.com/office/drawing/2014/main" id="{9C1A5ED5-5EFD-4AF6-930D-C37C9A1C6BBD}"/>
              </a:ext>
            </a:extLst>
          </p:cNvPr>
          <p:cNvSpPr txBox="1">
            <a:spLocks/>
          </p:cNvSpPr>
          <p:nvPr/>
        </p:nvSpPr>
        <p:spPr>
          <a:xfrm>
            <a:off x="454041" y="1612593"/>
            <a:ext cx="7224414" cy="47551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105875">
              <a:spcBef>
                <a:spcPts val="260"/>
              </a:spcBef>
              <a:tabLst>
                <a:tab pos="0" algn="l"/>
              </a:tabLst>
            </a:pPr>
            <a:r>
              <a:rPr lang="en-US" sz="2000" dirty="0">
                <a:solidFill>
                  <a:srgbClr val="292574"/>
                </a:solidFill>
                <a:ea typeface="Microsoft YaHei"/>
              </a:rPr>
              <a:t>A Charter of Commitment, proposed by the State and the Region, signed by each asset manager: </a:t>
            </a:r>
          </a:p>
          <a:p>
            <a:pPr lvl="2" defTabSz="1105875">
              <a:spcBef>
                <a:spcPts val="260"/>
              </a:spcBef>
              <a:tabLst>
                <a:tab pos="0" algn="l"/>
              </a:tabLst>
            </a:pPr>
            <a:r>
              <a:rPr lang="en-US" sz="1600" i="1" dirty="0">
                <a:solidFill>
                  <a:srgbClr val="292574"/>
                </a:solidFill>
                <a:ea typeface="Microsoft YaHei"/>
              </a:rPr>
              <a:t>"The purpose of the Charter of Commitment is to bring together stakeholders in the region around the theme of adapting transport systems to the challenges of climate change. The signatories to the charter </a:t>
            </a:r>
            <a:r>
              <a:rPr lang="en-US" sz="1600" b="1" i="1" dirty="0">
                <a:solidFill>
                  <a:srgbClr val="292574"/>
                </a:solidFill>
                <a:ea typeface="Microsoft YaHei"/>
              </a:rPr>
              <a:t>undertake to work collaboratively</a:t>
            </a:r>
            <a:r>
              <a:rPr lang="en-US" sz="1600" i="1" dirty="0">
                <a:solidFill>
                  <a:srgbClr val="292574"/>
                </a:solidFill>
                <a:ea typeface="Microsoft YaHei"/>
              </a:rPr>
              <a:t>, both within their own organizations and in conjunction with other similar initiatives within their scope, on the vulnerability study of transport infrastructure and activities, and to </a:t>
            </a:r>
            <a:r>
              <a:rPr lang="en-US" sz="1600" b="1" i="1" dirty="0">
                <a:solidFill>
                  <a:srgbClr val="292574"/>
                </a:solidFill>
                <a:ea typeface="Microsoft YaHei"/>
              </a:rPr>
              <a:t>work on the development of multi-partner action plans</a:t>
            </a:r>
            <a:r>
              <a:rPr lang="en-US" sz="1600" i="1" dirty="0">
                <a:solidFill>
                  <a:srgbClr val="292574"/>
                </a:solidFill>
                <a:ea typeface="Microsoft YaHei"/>
              </a:rPr>
              <a:t> to improve their sustainability and resilience to the effects of climate change. They also commit to </a:t>
            </a:r>
            <a:r>
              <a:rPr lang="en-US" sz="1600" b="1" i="1" dirty="0">
                <a:solidFill>
                  <a:srgbClr val="292574"/>
                </a:solidFill>
                <a:ea typeface="Microsoft YaHei"/>
              </a:rPr>
              <a:t>monitoring and evaluating progress</a:t>
            </a:r>
            <a:r>
              <a:rPr lang="en-US" sz="1600" i="1" dirty="0">
                <a:solidFill>
                  <a:srgbClr val="292574"/>
                </a:solidFill>
                <a:ea typeface="Microsoft YaHei"/>
              </a:rPr>
              <a:t>. […] This charter is not intended to formalize a financial commitment on the part of the stakeholders.”</a:t>
            </a:r>
          </a:p>
          <a:p>
            <a:pPr marL="342900" indent="-342900" defTabSz="1105875">
              <a:spcBef>
                <a:spcPts val="260"/>
              </a:spcBef>
              <a:tabLst>
                <a:tab pos="0" algn="l"/>
              </a:tabLst>
            </a:pPr>
            <a:r>
              <a:rPr lang="en-US" sz="2000" b="1" dirty="0">
                <a:solidFill>
                  <a:srgbClr val="292574"/>
                </a:solidFill>
                <a:ea typeface="Microsoft YaHei"/>
              </a:rPr>
              <a:t>Common knowledge</a:t>
            </a:r>
            <a:r>
              <a:rPr lang="en-US" sz="2000" dirty="0">
                <a:solidFill>
                  <a:srgbClr val="292574"/>
                </a:solidFill>
                <a:ea typeface="Microsoft YaHei"/>
              </a:rPr>
              <a:t>: training on resilience, regular workshops to share knowledge on impacts, sensitivity, etc. </a:t>
            </a:r>
          </a:p>
          <a:p>
            <a:pPr marL="342900" indent="-342900" defTabSz="1105875">
              <a:spcBef>
                <a:spcPts val="260"/>
              </a:spcBef>
              <a:tabLst>
                <a:tab pos="0" algn="l"/>
              </a:tabLst>
            </a:pPr>
            <a:r>
              <a:rPr lang="en-US" sz="2000" dirty="0">
                <a:solidFill>
                  <a:srgbClr val="292574"/>
                </a:solidFill>
                <a:ea typeface="Microsoft YaHei"/>
              </a:rPr>
              <a:t>Workshops to identify and </a:t>
            </a:r>
            <a:r>
              <a:rPr lang="en-US" sz="2000" b="1" dirty="0">
                <a:solidFill>
                  <a:srgbClr val="292574"/>
                </a:solidFill>
                <a:ea typeface="Microsoft YaHei"/>
              </a:rPr>
              <a:t>collect data </a:t>
            </a:r>
            <a:r>
              <a:rPr lang="en-US" sz="2000" dirty="0">
                <a:solidFill>
                  <a:srgbClr val="292574"/>
                </a:solidFill>
                <a:ea typeface="Microsoft YaHei"/>
              </a:rPr>
              <a:t>&amp; discuss how to share it</a:t>
            </a:r>
            <a:endParaRPr lang="en-US" sz="2000" b="1" dirty="0">
              <a:solidFill>
                <a:srgbClr val="292574"/>
              </a:solidFill>
              <a:ea typeface="Microsoft YaHei"/>
            </a:endParaRPr>
          </a:p>
        </p:txBody>
      </p:sp>
      <p:pic>
        <p:nvPicPr>
          <p:cNvPr id="21" name="Image 20">
            <a:extLst>
              <a:ext uri="{FF2B5EF4-FFF2-40B4-BE49-F238E27FC236}">
                <a16:creationId xmlns:a16="http://schemas.microsoft.com/office/drawing/2014/main" id="{750E292F-3891-418E-AEF6-186D80A64005}"/>
              </a:ext>
            </a:extLst>
          </p:cNvPr>
          <p:cNvPicPr>
            <a:picLocks noChangeAspect="1"/>
          </p:cNvPicPr>
          <p:nvPr/>
        </p:nvPicPr>
        <p:blipFill>
          <a:blip r:embed="rId2"/>
          <a:stretch>
            <a:fillRect/>
          </a:stretch>
        </p:blipFill>
        <p:spPr>
          <a:xfrm>
            <a:off x="7834693" y="1474059"/>
            <a:ext cx="4060754" cy="1912805"/>
          </a:xfrm>
          <a:prstGeom prst="rect">
            <a:avLst/>
          </a:prstGeom>
        </p:spPr>
      </p:pic>
      <p:pic>
        <p:nvPicPr>
          <p:cNvPr id="22" name="Image 21" descr="Une image contenant texte, mur, intérieur, personne&#10;&#10;Description générée automatiquement">
            <a:extLst>
              <a:ext uri="{FF2B5EF4-FFF2-40B4-BE49-F238E27FC236}">
                <a16:creationId xmlns:a16="http://schemas.microsoft.com/office/drawing/2014/main" id="{6A22E77F-88A7-4866-9A18-1A64E94AEA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283" t="14652" r="34363"/>
          <a:stretch/>
        </p:blipFill>
        <p:spPr>
          <a:xfrm rot="5400000">
            <a:off x="8428611" y="4951390"/>
            <a:ext cx="971618" cy="1434538"/>
          </a:xfrm>
          <a:prstGeom prst="rect">
            <a:avLst/>
          </a:prstGeom>
        </p:spPr>
      </p:pic>
      <p:pic>
        <p:nvPicPr>
          <p:cNvPr id="23" name="Image 22">
            <a:extLst>
              <a:ext uri="{FF2B5EF4-FFF2-40B4-BE49-F238E27FC236}">
                <a16:creationId xmlns:a16="http://schemas.microsoft.com/office/drawing/2014/main" id="{4A056E01-516F-4888-B41D-C5A2DEF4DA59}"/>
              </a:ext>
            </a:extLst>
          </p:cNvPr>
          <p:cNvPicPr>
            <a:picLocks noChangeAspect="1"/>
          </p:cNvPicPr>
          <p:nvPr/>
        </p:nvPicPr>
        <p:blipFill>
          <a:blip r:embed="rId4"/>
          <a:stretch>
            <a:fillRect/>
          </a:stretch>
        </p:blipFill>
        <p:spPr>
          <a:xfrm>
            <a:off x="8197151" y="4261926"/>
            <a:ext cx="1533121" cy="884889"/>
          </a:xfrm>
          <a:prstGeom prst="rect">
            <a:avLst/>
          </a:prstGeom>
        </p:spPr>
      </p:pic>
      <p:pic>
        <p:nvPicPr>
          <p:cNvPr id="24" name="Image 23">
            <a:extLst>
              <a:ext uri="{FF2B5EF4-FFF2-40B4-BE49-F238E27FC236}">
                <a16:creationId xmlns:a16="http://schemas.microsoft.com/office/drawing/2014/main" id="{260A4EFA-0227-4063-B2BF-FC9DC2ECB89B}"/>
              </a:ext>
            </a:extLst>
          </p:cNvPr>
          <p:cNvPicPr>
            <a:picLocks noChangeAspect="1"/>
          </p:cNvPicPr>
          <p:nvPr/>
        </p:nvPicPr>
        <p:blipFill>
          <a:blip r:embed="rId5"/>
          <a:stretch>
            <a:fillRect/>
          </a:stretch>
        </p:blipFill>
        <p:spPr>
          <a:xfrm>
            <a:off x="9895997" y="4258857"/>
            <a:ext cx="1403265" cy="891026"/>
          </a:xfrm>
          <a:prstGeom prst="rect">
            <a:avLst/>
          </a:prstGeom>
        </p:spPr>
      </p:pic>
      <p:pic>
        <p:nvPicPr>
          <p:cNvPr id="25" name="Image 24">
            <a:extLst>
              <a:ext uri="{FF2B5EF4-FFF2-40B4-BE49-F238E27FC236}">
                <a16:creationId xmlns:a16="http://schemas.microsoft.com/office/drawing/2014/main" id="{1BDD974B-5798-4381-9E9C-CF3084C75DF4}"/>
              </a:ext>
            </a:extLst>
          </p:cNvPr>
          <p:cNvPicPr>
            <a:picLocks noChangeAspect="1"/>
          </p:cNvPicPr>
          <p:nvPr/>
        </p:nvPicPr>
        <p:blipFill>
          <a:blip r:embed="rId6"/>
          <a:stretch>
            <a:fillRect/>
          </a:stretch>
        </p:blipFill>
        <p:spPr>
          <a:xfrm>
            <a:off x="9730272" y="5219294"/>
            <a:ext cx="1734717" cy="905573"/>
          </a:xfrm>
          <a:prstGeom prst="rect">
            <a:avLst/>
          </a:prstGeom>
        </p:spPr>
      </p:pic>
      <p:pic>
        <p:nvPicPr>
          <p:cNvPr id="26" name="Image 25">
            <a:extLst>
              <a:ext uri="{FF2B5EF4-FFF2-40B4-BE49-F238E27FC236}">
                <a16:creationId xmlns:a16="http://schemas.microsoft.com/office/drawing/2014/main" id="{31BB100A-958D-43C8-A781-E9D33F35E547}"/>
              </a:ext>
            </a:extLst>
          </p:cNvPr>
          <p:cNvPicPr>
            <a:picLocks noChangeAspect="1"/>
          </p:cNvPicPr>
          <p:nvPr/>
        </p:nvPicPr>
        <p:blipFill rotWithShape="1">
          <a:blip r:embed="rId7"/>
          <a:srcRect l="35535" b="40193"/>
          <a:stretch/>
        </p:blipFill>
        <p:spPr>
          <a:xfrm>
            <a:off x="7834693" y="3486292"/>
            <a:ext cx="4055305" cy="634859"/>
          </a:xfrm>
          <a:prstGeom prst="rect">
            <a:avLst/>
          </a:prstGeom>
        </p:spPr>
      </p:pic>
    </p:spTree>
    <p:extLst>
      <p:ext uri="{BB962C8B-B14F-4D97-AF65-F5344CB8AC3E}">
        <p14:creationId xmlns:p14="http://schemas.microsoft.com/office/powerpoint/2010/main" val="1780198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Some specific challenges in adapting road networks</a:t>
            </a:r>
          </a:p>
          <a:p>
            <a:pPr defTabSz="914400">
              <a:lnSpc>
                <a:spcPct val="90000"/>
              </a:lnSpc>
              <a:tabLst>
                <a:tab pos="0" algn="l"/>
              </a:tabLst>
            </a:pPr>
            <a:r>
              <a:rPr lang="en-US" sz="3200" b="1" u="none" strike="noStrike" dirty="0">
                <a:solidFill>
                  <a:srgbClr val="ED9D00"/>
                </a:solidFill>
                <a:uFillTx/>
                <a:latin typeface="Arial Narrow"/>
              </a:rPr>
              <a:t>Identifying &amp; choosing adaptation measures</a:t>
            </a:r>
            <a:endParaRPr lang="fr-FR" sz="3200" b="0" u="none" strike="noStrike" dirty="0">
              <a:solidFill>
                <a:srgbClr val="000000"/>
              </a:solidFill>
              <a:uFillTx/>
              <a:latin typeface="Arial"/>
            </a:endParaRPr>
          </a:p>
        </p:txBody>
      </p:sp>
      <p:graphicFrame>
        <p:nvGraphicFramePr>
          <p:cNvPr id="20" name="Diagram11">
            <a:extLst>
              <a:ext uri="{FF2B5EF4-FFF2-40B4-BE49-F238E27FC236}">
                <a16:creationId xmlns:a16="http://schemas.microsoft.com/office/drawing/2014/main" id="{5E8E07B0-E75D-4BF1-9AE1-AD05F0BB8550}"/>
              </a:ext>
            </a:extLst>
          </p:cNvPr>
          <p:cNvGraphicFramePr/>
          <p:nvPr>
            <p:extLst>
              <p:ext uri="{D42A27DB-BD31-4B8C-83A1-F6EECF244321}">
                <p14:modId xmlns:p14="http://schemas.microsoft.com/office/powerpoint/2010/main" val="3609118534"/>
              </p:ext>
            </p:extLst>
          </p:nvPr>
        </p:nvGraphicFramePr>
        <p:xfrm>
          <a:off x="403792" y="2056309"/>
          <a:ext cx="3632457" cy="41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12">
            <a:extLst>
              <a:ext uri="{FF2B5EF4-FFF2-40B4-BE49-F238E27FC236}">
                <a16:creationId xmlns:a16="http://schemas.microsoft.com/office/drawing/2014/main" id="{49062C32-C913-41E2-815F-59380084C84A}"/>
              </a:ext>
            </a:extLst>
          </p:cNvPr>
          <p:cNvGraphicFramePr/>
          <p:nvPr>
            <p:extLst>
              <p:ext uri="{D42A27DB-BD31-4B8C-83A1-F6EECF244321}">
                <p14:modId xmlns:p14="http://schemas.microsoft.com/office/powerpoint/2010/main" val="2255285308"/>
              </p:ext>
            </p:extLst>
          </p:nvPr>
        </p:nvGraphicFramePr>
        <p:xfrm>
          <a:off x="4342059" y="2013840"/>
          <a:ext cx="3632457" cy="42368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PlaceHolder 2">
            <a:extLst>
              <a:ext uri="{FF2B5EF4-FFF2-40B4-BE49-F238E27FC236}">
                <a16:creationId xmlns:a16="http://schemas.microsoft.com/office/drawing/2014/main" id="{FAB1398F-7157-4523-819B-DB73C24BC0F9}"/>
              </a:ext>
            </a:extLst>
          </p:cNvPr>
          <p:cNvSpPr txBox="1">
            <a:spLocks/>
          </p:cNvSpPr>
          <p:nvPr/>
        </p:nvSpPr>
        <p:spPr>
          <a:xfrm>
            <a:off x="435542" y="2013839"/>
            <a:ext cx="3600707" cy="379853"/>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ct val="100000"/>
              </a:lnSpc>
              <a:spcBef>
                <a:spcPts val="1001"/>
              </a:spcBef>
              <a:buFont typeface="Arial" panose="020B0604020202020204" pitchFamily="34" charset="0"/>
              <a:buNone/>
              <a:tabLst>
                <a:tab pos="0" algn="l"/>
              </a:tabLst>
            </a:pPr>
            <a:r>
              <a:rPr lang="fr-FR" sz="1800" dirty="0" err="1">
                <a:latin typeface="Arial"/>
                <a:ea typeface="Arial"/>
              </a:rPr>
              <a:t>Technical</a:t>
            </a:r>
            <a:r>
              <a:rPr lang="fr-FR" sz="1800" dirty="0">
                <a:latin typeface="Arial"/>
                <a:ea typeface="Arial"/>
              </a:rPr>
              <a:t> engineering solutions</a:t>
            </a:r>
            <a:endParaRPr lang="fr-FR" sz="1800" dirty="0">
              <a:latin typeface="Arial"/>
            </a:endParaRPr>
          </a:p>
        </p:txBody>
      </p:sp>
      <p:sp>
        <p:nvSpPr>
          <p:cNvPr id="23" name="ZoneTexte 22">
            <a:extLst>
              <a:ext uri="{FF2B5EF4-FFF2-40B4-BE49-F238E27FC236}">
                <a16:creationId xmlns:a16="http://schemas.microsoft.com/office/drawing/2014/main" id="{0D95F94A-1566-4954-95BE-C79EA4D164DC}"/>
              </a:ext>
            </a:extLst>
          </p:cNvPr>
          <p:cNvSpPr/>
          <p:nvPr/>
        </p:nvSpPr>
        <p:spPr>
          <a:xfrm>
            <a:off x="11971662" y="2963520"/>
            <a:ext cx="322920" cy="2942280"/>
          </a:xfrm>
          <a:prstGeom prst="rect">
            <a:avLst/>
          </a:prstGeom>
          <a:noFill/>
          <a:ln w="0">
            <a:noFill/>
          </a:ln>
        </p:spPr>
        <p:style>
          <a:lnRef idx="0">
            <a:scrgbClr r="0" g="0" b="0"/>
          </a:lnRef>
          <a:fillRef idx="0">
            <a:scrgbClr r="0" g="0" b="0"/>
          </a:fillRef>
          <a:effectRef idx="0">
            <a:scrgbClr r="0" g="0" b="0"/>
          </a:effectRef>
          <a:fontRef idx="minor"/>
        </p:style>
        <p:txBody>
          <a:bodyPr vert="vert270" lIns="45000" tIns="90000" rIns="45000" bIns="90000" anchor="t">
            <a:noAutofit/>
          </a:bodyPr>
          <a:lstStyle/>
          <a:p>
            <a:pPr algn="ctr" defTabSz="914400">
              <a:lnSpc>
                <a:spcPct val="100000"/>
              </a:lnSpc>
            </a:pPr>
            <a:r>
              <a:rPr lang="fr-FR" sz="700" b="0" i="1" u="none" strike="noStrike" dirty="0">
                <a:uFillTx/>
                <a:latin typeface="Arial"/>
                <a:ea typeface="Arial"/>
              </a:rPr>
              <a:t>Source : Cerema, MEL</a:t>
            </a:r>
            <a:endParaRPr lang="fr-FR" sz="700" b="0" u="none" strike="noStrike" dirty="0">
              <a:uFillTx/>
              <a:latin typeface="Arial"/>
            </a:endParaRPr>
          </a:p>
        </p:txBody>
      </p:sp>
      <p:sp>
        <p:nvSpPr>
          <p:cNvPr id="24" name="Espace réservé du texte 3">
            <a:extLst>
              <a:ext uri="{FF2B5EF4-FFF2-40B4-BE49-F238E27FC236}">
                <a16:creationId xmlns:a16="http://schemas.microsoft.com/office/drawing/2014/main" id="{82E04F98-DCDC-4156-9FEC-FE5C2DDDEC48}"/>
              </a:ext>
            </a:extLst>
          </p:cNvPr>
          <p:cNvSpPr/>
          <p:nvPr/>
        </p:nvSpPr>
        <p:spPr>
          <a:xfrm>
            <a:off x="4373696" y="2013840"/>
            <a:ext cx="3600820" cy="37985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spcBef>
                <a:spcPts val="1001"/>
              </a:spcBef>
              <a:tabLst>
                <a:tab pos="0" algn="l"/>
              </a:tabLst>
            </a:pPr>
            <a:r>
              <a:rPr lang="fr-FR" sz="1800" b="0" u="none" strike="noStrike" dirty="0">
                <a:uFillTx/>
                <a:latin typeface="Arial"/>
                <a:ea typeface="Arial"/>
              </a:rPr>
              <a:t>Nature-</a:t>
            </a:r>
            <a:r>
              <a:rPr lang="fr-FR" sz="1800" b="0" u="none" strike="noStrike" dirty="0" err="1">
                <a:uFillTx/>
                <a:latin typeface="Arial"/>
                <a:ea typeface="Arial"/>
              </a:rPr>
              <a:t>based</a:t>
            </a:r>
            <a:r>
              <a:rPr lang="fr-FR" sz="1800" b="0" u="none" strike="noStrike" dirty="0">
                <a:uFillTx/>
                <a:latin typeface="Arial"/>
                <a:ea typeface="Arial"/>
              </a:rPr>
              <a:t> solutions</a:t>
            </a:r>
            <a:endParaRPr lang="fr-FR" sz="1800" b="0" u="none" strike="noStrike" dirty="0">
              <a:uFillTx/>
              <a:latin typeface="Arial"/>
            </a:endParaRPr>
          </a:p>
        </p:txBody>
      </p:sp>
      <p:sp>
        <p:nvSpPr>
          <p:cNvPr id="8" name="Espace réservé du texte 3">
            <a:extLst>
              <a:ext uri="{FF2B5EF4-FFF2-40B4-BE49-F238E27FC236}">
                <a16:creationId xmlns:a16="http://schemas.microsoft.com/office/drawing/2014/main" id="{569FF2D2-F7B8-4AA7-A0A5-9DC198A7FAB5}"/>
              </a:ext>
            </a:extLst>
          </p:cNvPr>
          <p:cNvSpPr/>
          <p:nvPr/>
        </p:nvSpPr>
        <p:spPr>
          <a:xfrm>
            <a:off x="8280326" y="2013841"/>
            <a:ext cx="3625234" cy="3798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100000"/>
              </a:lnSpc>
              <a:spcBef>
                <a:spcPts val="1001"/>
              </a:spcBef>
              <a:tabLst>
                <a:tab pos="0" algn="l"/>
              </a:tabLst>
            </a:pPr>
            <a:r>
              <a:rPr lang="fr-FR" sz="1800" b="0" u="none" strike="noStrike" dirty="0" err="1">
                <a:uFillTx/>
                <a:latin typeface="Arial"/>
                <a:ea typeface="Arial"/>
              </a:rPr>
              <a:t>Organisational</a:t>
            </a:r>
            <a:r>
              <a:rPr lang="fr-FR" sz="1800" b="0" u="none" strike="noStrike" dirty="0">
                <a:uFillTx/>
                <a:latin typeface="Arial"/>
                <a:ea typeface="Arial"/>
              </a:rPr>
              <a:t> solutions</a:t>
            </a:r>
            <a:endParaRPr lang="fr-FR" sz="1800" b="0" u="none" strike="noStrike" dirty="0">
              <a:uFillTx/>
              <a:latin typeface="Arial"/>
            </a:endParaRPr>
          </a:p>
        </p:txBody>
      </p:sp>
      <p:pic>
        <p:nvPicPr>
          <p:cNvPr id="9" name="Image 8">
            <a:extLst>
              <a:ext uri="{FF2B5EF4-FFF2-40B4-BE49-F238E27FC236}">
                <a16:creationId xmlns:a16="http://schemas.microsoft.com/office/drawing/2014/main" id="{CC00D2C1-2715-458A-AF24-1E88891DDA7E}"/>
              </a:ext>
            </a:extLst>
          </p:cNvPr>
          <p:cNvPicPr/>
          <p:nvPr/>
        </p:nvPicPr>
        <p:blipFill>
          <a:blip r:embed="rId13"/>
          <a:srcRect l="28208" t="19207" r="27231" b="21803"/>
          <a:stretch/>
        </p:blipFill>
        <p:spPr>
          <a:xfrm>
            <a:off x="8795995" y="2393693"/>
            <a:ext cx="2625344" cy="1737632"/>
          </a:xfrm>
          <a:prstGeom prst="rect">
            <a:avLst/>
          </a:prstGeom>
          <a:noFill/>
          <a:ln w="0">
            <a:noFill/>
          </a:ln>
        </p:spPr>
      </p:pic>
      <p:pic>
        <p:nvPicPr>
          <p:cNvPr id="10" name="Image 13">
            <a:extLst>
              <a:ext uri="{FF2B5EF4-FFF2-40B4-BE49-F238E27FC236}">
                <a16:creationId xmlns:a16="http://schemas.microsoft.com/office/drawing/2014/main" id="{27A82F96-1AFB-4DD1-AAB8-9ADC57307A49}"/>
              </a:ext>
            </a:extLst>
          </p:cNvPr>
          <p:cNvPicPr/>
          <p:nvPr/>
        </p:nvPicPr>
        <p:blipFill rotWithShape="1">
          <a:blip r:embed="rId14"/>
          <a:srcRect l="20058"/>
          <a:stretch/>
        </p:blipFill>
        <p:spPr>
          <a:xfrm>
            <a:off x="10311788" y="4224820"/>
            <a:ext cx="1593772" cy="1460899"/>
          </a:xfrm>
          <a:prstGeom prst="rect">
            <a:avLst/>
          </a:prstGeom>
          <a:noFill/>
          <a:ln w="0">
            <a:noFill/>
          </a:ln>
        </p:spPr>
      </p:pic>
      <p:pic>
        <p:nvPicPr>
          <p:cNvPr id="11" name="Image 23">
            <a:extLst>
              <a:ext uri="{FF2B5EF4-FFF2-40B4-BE49-F238E27FC236}">
                <a16:creationId xmlns:a16="http://schemas.microsoft.com/office/drawing/2014/main" id="{E9954C23-95C2-4660-94DD-240A34D1D11B}"/>
              </a:ext>
            </a:extLst>
          </p:cNvPr>
          <p:cNvPicPr/>
          <p:nvPr/>
        </p:nvPicPr>
        <p:blipFill rotWithShape="1">
          <a:blip r:embed="rId15"/>
          <a:srcRect l="16559" r="19016"/>
          <a:stretch/>
        </p:blipFill>
        <p:spPr>
          <a:xfrm>
            <a:off x="8280327" y="4224820"/>
            <a:ext cx="1882500" cy="1460899"/>
          </a:xfrm>
          <a:prstGeom prst="rect">
            <a:avLst/>
          </a:prstGeom>
          <a:noFill/>
          <a:ln w="0">
            <a:noFill/>
          </a:ln>
        </p:spPr>
      </p:pic>
      <p:cxnSp>
        <p:nvCxnSpPr>
          <p:cNvPr id="4" name="Connecteur droit 3">
            <a:extLst>
              <a:ext uri="{FF2B5EF4-FFF2-40B4-BE49-F238E27FC236}">
                <a16:creationId xmlns:a16="http://schemas.microsoft.com/office/drawing/2014/main" id="{47F02176-5E9C-421E-ADE3-068A818D42E4}"/>
              </a:ext>
            </a:extLst>
          </p:cNvPr>
          <p:cNvCxnSpPr/>
          <p:nvPr/>
        </p:nvCxnSpPr>
        <p:spPr>
          <a:xfrm>
            <a:off x="925417" y="5739788"/>
            <a:ext cx="52770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624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Some specific challenges in adapting road networks</a:t>
            </a:r>
          </a:p>
          <a:p>
            <a:pPr defTabSz="914400">
              <a:lnSpc>
                <a:spcPct val="90000"/>
              </a:lnSpc>
              <a:tabLst>
                <a:tab pos="0" algn="l"/>
              </a:tabLst>
            </a:pPr>
            <a:r>
              <a:rPr lang="en-US" sz="3200" b="1" u="none" strike="noStrike" dirty="0">
                <a:solidFill>
                  <a:srgbClr val="ED9D00"/>
                </a:solidFill>
                <a:uFillTx/>
                <a:latin typeface="Arial Narrow"/>
              </a:rPr>
              <a:t>Identifying &amp; choosing adaptation measures</a:t>
            </a:r>
            <a:endParaRPr lang="fr-FR" sz="3200" b="0" u="none" strike="noStrike" dirty="0">
              <a:solidFill>
                <a:srgbClr val="000000"/>
              </a:solidFill>
              <a:uFillTx/>
              <a:latin typeface="Arial"/>
            </a:endParaRPr>
          </a:p>
        </p:txBody>
      </p:sp>
      <p:graphicFrame>
        <p:nvGraphicFramePr>
          <p:cNvPr id="9" name="Tableau 24">
            <a:extLst>
              <a:ext uri="{FF2B5EF4-FFF2-40B4-BE49-F238E27FC236}">
                <a16:creationId xmlns:a16="http://schemas.microsoft.com/office/drawing/2014/main" id="{9C804C80-D28B-4AB0-8DCE-83202BD8D1A5}"/>
              </a:ext>
            </a:extLst>
          </p:cNvPr>
          <p:cNvGraphicFramePr/>
          <p:nvPr>
            <p:extLst>
              <p:ext uri="{D42A27DB-BD31-4B8C-83A1-F6EECF244321}">
                <p14:modId xmlns:p14="http://schemas.microsoft.com/office/powerpoint/2010/main" val="4049861252"/>
              </p:ext>
            </p:extLst>
          </p:nvPr>
        </p:nvGraphicFramePr>
        <p:xfrm>
          <a:off x="547560" y="1893711"/>
          <a:ext cx="8483040" cy="3864960"/>
        </p:xfrm>
        <a:graphic>
          <a:graphicData uri="http://schemas.openxmlformats.org/drawingml/2006/table">
            <a:tbl>
              <a:tblPr/>
              <a:tblGrid>
                <a:gridCol w="2120760">
                  <a:extLst>
                    <a:ext uri="{9D8B030D-6E8A-4147-A177-3AD203B41FA5}">
                      <a16:colId xmlns:a16="http://schemas.microsoft.com/office/drawing/2014/main" val="20000"/>
                    </a:ext>
                  </a:extLst>
                </a:gridCol>
                <a:gridCol w="2120760">
                  <a:extLst>
                    <a:ext uri="{9D8B030D-6E8A-4147-A177-3AD203B41FA5}">
                      <a16:colId xmlns:a16="http://schemas.microsoft.com/office/drawing/2014/main" val="20001"/>
                    </a:ext>
                  </a:extLst>
                </a:gridCol>
                <a:gridCol w="2120760">
                  <a:extLst>
                    <a:ext uri="{9D8B030D-6E8A-4147-A177-3AD203B41FA5}">
                      <a16:colId xmlns:a16="http://schemas.microsoft.com/office/drawing/2014/main" val="20002"/>
                    </a:ext>
                  </a:extLst>
                </a:gridCol>
                <a:gridCol w="2120760">
                  <a:extLst>
                    <a:ext uri="{9D8B030D-6E8A-4147-A177-3AD203B41FA5}">
                      <a16:colId xmlns:a16="http://schemas.microsoft.com/office/drawing/2014/main" val="20003"/>
                    </a:ext>
                  </a:extLst>
                </a:gridCol>
              </a:tblGrid>
              <a:tr h="395640">
                <a:tc>
                  <a:txBody>
                    <a:bodyPr/>
                    <a:lstStyle/>
                    <a:p>
                      <a:pPr algn="ctr" defTabSz="914400">
                        <a:lnSpc>
                          <a:spcPct val="100000"/>
                        </a:lnSpc>
                      </a:pPr>
                      <a:r>
                        <a:rPr lang="en-US" sz="1050" b="1" u="none" strike="noStrike">
                          <a:solidFill>
                            <a:schemeClr val="lt1"/>
                          </a:solidFill>
                          <a:uFillTx/>
                          <a:latin typeface="Arial"/>
                          <a:ea typeface="Arial"/>
                        </a:rPr>
                        <a:t>Design and construction of infrastructure</a:t>
                      </a:r>
                      <a:endParaRPr lang="fr-FR" sz="1050" b="0" u="none" strike="noStrike">
                        <a:solidFill>
                          <a:srgbClr val="FFFFFF"/>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fr-FR" sz="1050" b="1" u="none" strike="noStrike">
                          <a:solidFill>
                            <a:schemeClr val="lt1"/>
                          </a:solidFill>
                          <a:uFillTx/>
                          <a:latin typeface="Arial"/>
                          <a:ea typeface="Arial"/>
                        </a:rPr>
                        <a:t>Maintenance</a:t>
                      </a:r>
                      <a:endParaRPr lang="fr-FR" sz="1050" b="0" u="none" strike="noStrike">
                        <a:solidFill>
                          <a:srgbClr val="FFFFFF"/>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fr-FR" sz="1050" b="1" u="none" strike="noStrike">
                          <a:solidFill>
                            <a:schemeClr val="lt1"/>
                          </a:solidFill>
                          <a:uFillTx/>
                          <a:latin typeface="Arial"/>
                          <a:ea typeface="Arial"/>
                        </a:rPr>
                        <a:t>Operation, including management crisis</a:t>
                      </a:r>
                      <a:endParaRPr lang="fr-FR" sz="1050" b="0" u="none" strike="noStrike">
                        <a:solidFill>
                          <a:srgbClr val="FFFFFF"/>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fr-FR" sz="1050" b="1" u="none" strike="noStrike">
                          <a:solidFill>
                            <a:schemeClr val="lt1"/>
                          </a:solidFill>
                          <a:uFillTx/>
                          <a:latin typeface="Arial"/>
                          <a:ea typeface="Arial"/>
                        </a:rPr>
                        <a:t>Planning, governance</a:t>
                      </a:r>
                      <a:endParaRPr lang="fr-FR" sz="1050" b="0" u="none" strike="noStrike">
                        <a:solidFill>
                          <a:srgbClr val="FFFFFF"/>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395640">
                <a:tc>
                  <a:txBody>
                    <a:bodyPr/>
                    <a:lstStyle/>
                    <a:p>
                      <a:pPr algn="ctr" defTabSz="914400">
                        <a:lnSpc>
                          <a:spcPct val="100000"/>
                        </a:lnSpc>
                      </a:pPr>
                      <a:r>
                        <a:rPr lang="fr-FR" sz="1050" b="0" u="none" strike="noStrike">
                          <a:solidFill>
                            <a:schemeClr val="dk1"/>
                          </a:solidFill>
                          <a:uFillTx/>
                          <a:latin typeface="Arial"/>
                          <a:ea typeface="Arial"/>
                        </a:rPr>
                        <a:t>Knowledge of assets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en-US" sz="1050" b="0" u="none" strike="noStrike">
                          <a:solidFill>
                            <a:schemeClr val="dk1"/>
                          </a:solidFill>
                          <a:uFillTx/>
                          <a:latin typeface="Arial"/>
                          <a:ea typeface="Arial"/>
                        </a:rPr>
                        <a:t>Work periods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en-US" sz="1050" b="0" u="none" strike="noStrike" dirty="0">
                          <a:solidFill>
                            <a:schemeClr val="dk1"/>
                          </a:solidFill>
                          <a:uFillTx/>
                          <a:latin typeface="Arial"/>
                          <a:ea typeface="Arial"/>
                        </a:rPr>
                        <a:t>Knowledge of hazards</a:t>
                      </a:r>
                      <a:endParaRPr lang="fr-FR" sz="1050" b="0" u="none" strike="noStrike" dirty="0">
                        <a:solidFill>
                          <a:srgbClr val="000000"/>
                        </a:solidFill>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Technical specification</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1"/>
                  </a:ext>
                </a:extLst>
              </a:tr>
              <a:tr h="395640">
                <a:tc>
                  <a:txBody>
                    <a:bodyPr/>
                    <a:lstStyle/>
                    <a:p>
                      <a:pPr algn="ctr" defTabSz="914400">
                        <a:lnSpc>
                          <a:spcPct val="100000"/>
                        </a:lnSpc>
                      </a:pPr>
                      <a:r>
                        <a:rPr lang="fr-FR" sz="1050" b="0" u="none" strike="noStrike" dirty="0" err="1">
                          <a:solidFill>
                            <a:schemeClr val="dk1"/>
                          </a:solidFill>
                          <a:uFillTx/>
                          <a:latin typeface="Arial"/>
                          <a:ea typeface="Arial"/>
                        </a:rPr>
                        <a:t>Knowledge</a:t>
                      </a:r>
                      <a:r>
                        <a:rPr lang="fr-FR" sz="1050" b="0" u="none" strike="noStrike" dirty="0">
                          <a:solidFill>
                            <a:schemeClr val="dk1"/>
                          </a:solidFill>
                          <a:uFillTx/>
                          <a:latin typeface="Arial"/>
                          <a:ea typeface="Arial"/>
                        </a:rPr>
                        <a:t> of </a:t>
                      </a:r>
                      <a:r>
                        <a:rPr lang="fr-FR" sz="1050" b="0" u="none" strike="noStrike" dirty="0" err="1">
                          <a:solidFill>
                            <a:schemeClr val="dk1"/>
                          </a:solidFill>
                          <a:uFillTx/>
                          <a:latin typeface="Arial"/>
                          <a:ea typeface="Arial"/>
                        </a:rPr>
                        <a:t>vulnerabilities</a:t>
                      </a:r>
                      <a:endParaRPr lang="fr-FR" sz="1050" b="0" u="none" strike="noStrike" dirty="0">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Human resources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Crisis and post-crisis management &amp; planning</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Awareness-raising, training, internal communication</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2"/>
                  </a:ext>
                </a:extLst>
              </a:tr>
              <a:tr h="302400">
                <a:tc>
                  <a:txBody>
                    <a:bodyPr/>
                    <a:lstStyle/>
                    <a:p>
                      <a:pPr algn="ctr" defTabSz="914400">
                        <a:lnSpc>
                          <a:spcPct val="100000"/>
                        </a:lnSpc>
                      </a:pPr>
                      <a:r>
                        <a:rPr lang="fr-FR" sz="1050" b="0" u="none" strike="noStrike">
                          <a:solidFill>
                            <a:schemeClr val="dk1"/>
                          </a:solidFill>
                          <a:uFillTx/>
                          <a:latin typeface="Arial"/>
                          <a:ea typeface="Arial"/>
                        </a:rPr>
                        <a:t>Asset databases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Frequency of tours inspection</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Safety procedures (crisis)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Human resources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3"/>
                  </a:ext>
                </a:extLst>
              </a:tr>
              <a:tr h="395640">
                <a:tc>
                  <a:txBody>
                    <a:bodyPr/>
                    <a:lstStyle/>
                    <a:p>
                      <a:pPr algn="ctr" defTabSz="914400">
                        <a:lnSpc>
                          <a:spcPct val="100000"/>
                        </a:lnSpc>
                      </a:pPr>
                      <a:r>
                        <a:rPr lang="fr-FR" sz="1050" b="0" u="none" strike="noStrike">
                          <a:solidFill>
                            <a:schemeClr val="dk1"/>
                          </a:solidFill>
                          <a:uFillTx/>
                          <a:latin typeface="Arial"/>
                          <a:ea typeface="Arial"/>
                        </a:rPr>
                        <a:t>Design rules, sizing</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en-US" sz="1050" b="0" u="none" strike="noStrike">
                          <a:solidFill>
                            <a:schemeClr val="dk1"/>
                          </a:solidFill>
                          <a:uFillTx/>
                          <a:latin typeface="Arial"/>
                          <a:ea typeface="Arial"/>
                        </a:rPr>
                        <a:t>Feedback on the impacts experienced</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Budgetary resources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4"/>
                  </a:ext>
                </a:extLst>
              </a:tr>
              <a:tr h="395640">
                <a:tc>
                  <a:txBody>
                    <a:bodyPr/>
                    <a:lstStyle/>
                    <a:p>
                      <a:pPr algn="ctr" defTabSz="914400">
                        <a:lnSpc>
                          <a:spcPct val="100000"/>
                        </a:lnSpc>
                      </a:pPr>
                      <a:r>
                        <a:rPr lang="fr-FR" sz="1050" b="0" u="none" strike="noStrike">
                          <a:solidFill>
                            <a:schemeClr val="dk1"/>
                          </a:solidFill>
                          <a:uFillTx/>
                          <a:latin typeface="Arial"/>
                          <a:ea typeface="Arial"/>
                        </a:rPr>
                        <a:t>Protective infrastructures : dykes, etc.</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fr-FR" sz="1050" b="0" u="none" strike="noStrike">
                        <a:solidFill>
                          <a:schemeClr val="dk1"/>
                        </a:solidFill>
                        <a:uFillTx/>
                        <a:latin typeface="Arial"/>
                        <a:ea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Early warning systems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en-US" sz="1050" b="0" u="none" strike="noStrike">
                          <a:solidFill>
                            <a:schemeClr val="dk1"/>
                          </a:solidFill>
                          <a:uFillTx/>
                          <a:latin typeface="Arial"/>
                          <a:ea typeface="Arial"/>
                        </a:rPr>
                        <a:t>Knowledge of the costs of impacts vs repair costs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5"/>
                  </a:ext>
                </a:extLst>
              </a:tr>
              <a:tr h="395640">
                <a:tc>
                  <a:txBody>
                    <a:bodyPr/>
                    <a:lstStyle/>
                    <a:p>
                      <a:pPr algn="ctr" defTabSz="914400">
                        <a:lnSpc>
                          <a:spcPct val="100000"/>
                        </a:lnSpc>
                      </a:pPr>
                      <a:r>
                        <a:rPr lang="en-US" sz="1050" b="0" u="none" strike="noStrike">
                          <a:solidFill>
                            <a:schemeClr val="dk1"/>
                          </a:solidFill>
                          <a:uFillTx/>
                          <a:latin typeface="Arial"/>
                          <a:ea typeface="Arial"/>
                        </a:rPr>
                        <a:t>Choice of finishing materials design</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endParaRPr lang="fr-FR" sz="1050" b="0" u="none" strike="noStrike" dirty="0">
                        <a:solidFill>
                          <a:schemeClr val="dk1"/>
                        </a:solidFill>
                        <a:uFillTx/>
                        <a:latin typeface="Arial"/>
                        <a:ea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Intelligent transport systems (ITS)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a:solidFill>
                            <a:schemeClr val="dk1"/>
                          </a:solidFill>
                          <a:uFillTx/>
                          <a:latin typeface="Arial"/>
                          <a:ea typeface="Arial"/>
                        </a:rPr>
                        <a:t>Standards, technical documents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10006"/>
                  </a:ext>
                </a:extLst>
              </a:tr>
              <a:tr h="302400">
                <a:tc>
                  <a:txBody>
                    <a:bodyPr/>
                    <a:lstStyle/>
                    <a:p>
                      <a:pPr algn="ctr" defTabSz="914400">
                        <a:lnSpc>
                          <a:spcPct val="100000"/>
                        </a:lnSpc>
                      </a:pPr>
                      <a:r>
                        <a:rPr lang="fr-FR" sz="1050" b="0" u="none" strike="noStrike">
                          <a:solidFill>
                            <a:schemeClr val="dk1"/>
                          </a:solidFill>
                          <a:uFillTx/>
                          <a:latin typeface="Arial"/>
                          <a:ea typeface="Arial"/>
                        </a:rPr>
                        <a:t>Reinforcement of structures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endParaRPr lang="fr-FR" sz="1050" b="0" u="none" strike="noStrike">
                        <a:solidFill>
                          <a:schemeClr val="dk1"/>
                        </a:solidFill>
                        <a:uFillTx/>
                        <a:latin typeface="Arial"/>
                        <a:ea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Adaptation of traffic plans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tc>
                  <a:txBody>
                    <a:bodyPr/>
                    <a:lstStyle/>
                    <a:p>
                      <a:pPr algn="ctr" defTabSz="914400">
                        <a:lnSpc>
                          <a:spcPct val="100000"/>
                        </a:lnSpc>
                      </a:pPr>
                      <a:r>
                        <a:rPr lang="fr-FR" sz="1050" b="0" u="none" strike="noStrike">
                          <a:solidFill>
                            <a:schemeClr val="dk1"/>
                          </a:solidFill>
                          <a:uFillTx/>
                          <a:latin typeface="Arial"/>
                          <a:ea typeface="Arial"/>
                        </a:rPr>
                        <a:t>Relocation of activities</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40000"/>
                      </a:schemeClr>
                    </a:solidFill>
                  </a:tcPr>
                </a:tc>
                <a:extLst>
                  <a:ext uri="{0D108BD9-81ED-4DB2-BD59-A6C34878D82A}">
                    <a16:rowId xmlns:a16="http://schemas.microsoft.com/office/drawing/2014/main" val="10007"/>
                  </a:ext>
                </a:extLst>
              </a:tr>
              <a:tr h="395640">
                <a:tc>
                  <a:txBody>
                    <a:bodyPr/>
                    <a:lstStyle/>
                    <a:p>
                      <a:pPr algn="ctr" defTabSz="914400">
                        <a:lnSpc>
                          <a:spcPct val="100000"/>
                        </a:lnSpc>
                      </a:pPr>
                      <a:r>
                        <a:rPr lang="fr-FR" sz="1050" b="0" u="none" strike="noStrike" dirty="0">
                          <a:solidFill>
                            <a:schemeClr val="dk1"/>
                          </a:solidFill>
                          <a:uFillTx/>
                          <a:latin typeface="Arial"/>
                          <a:ea typeface="Arial"/>
                        </a:rPr>
                        <a:t>…</a:t>
                      </a:r>
                      <a:endParaRPr lang="fr-FR" sz="1050" b="0" u="none" strike="noStrike" dirty="0">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accent1">
                        <a:tint val="20000"/>
                      </a:schemeClr>
                    </a:solidFill>
                  </a:tcPr>
                </a:tc>
                <a:tc>
                  <a:txBody>
                    <a:bodyPr/>
                    <a:lstStyle/>
                    <a:p>
                      <a:endParaRPr lang="fr-FR" sz="1050" b="0" u="none" strike="noStrike">
                        <a:solidFill>
                          <a:schemeClr val="dk1"/>
                        </a:solidFill>
                        <a:uFillTx/>
                        <a:latin typeface="Arial"/>
                        <a:ea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accent1">
                        <a:tint val="20000"/>
                      </a:schemeClr>
                    </a:solidFill>
                  </a:tcPr>
                </a:tc>
                <a:tc>
                  <a:txBody>
                    <a:bodyPr/>
                    <a:lstStyle/>
                    <a:p>
                      <a:pPr algn="ctr" defTabSz="914400">
                        <a:lnSpc>
                          <a:spcPct val="100000"/>
                        </a:lnSpc>
                      </a:pPr>
                      <a:r>
                        <a:rPr lang="en-US" sz="1050" b="0" u="none" strike="noStrike">
                          <a:solidFill>
                            <a:schemeClr val="dk1"/>
                          </a:solidFill>
                          <a:uFillTx/>
                          <a:latin typeface="Arial"/>
                          <a:ea typeface="Arial"/>
                        </a:rPr>
                        <a:t>Elevation of the spaces of storage</a:t>
                      </a:r>
                      <a:endParaRPr lang="fr-FR" sz="1050" b="0" u="none" strike="noStrike">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accent1">
                        <a:tint val="20000"/>
                      </a:schemeClr>
                    </a:solidFill>
                  </a:tcPr>
                </a:tc>
                <a:tc>
                  <a:txBody>
                    <a:bodyPr/>
                    <a:lstStyle/>
                    <a:p>
                      <a:pPr algn="ctr" defTabSz="914400">
                        <a:lnSpc>
                          <a:spcPct val="100000"/>
                        </a:lnSpc>
                      </a:pPr>
                      <a:r>
                        <a:rPr lang="en-US" sz="1050" b="0" u="none" strike="noStrike" dirty="0">
                          <a:solidFill>
                            <a:schemeClr val="dk1"/>
                          </a:solidFill>
                          <a:uFillTx/>
                          <a:latin typeface="Arial"/>
                          <a:ea typeface="Arial"/>
                        </a:rPr>
                        <a:t>Improving service to strategic routes </a:t>
                      </a:r>
                      <a:endParaRPr lang="fr-FR" sz="1050" b="0" u="none" strike="noStrike" dirty="0">
                        <a:solidFill>
                          <a:srgbClr val="000000"/>
                        </a:solidFill>
                        <a:uFillTx/>
                        <a:latin typeface="Arial"/>
                      </a:endParaRPr>
                    </a:p>
                  </a:txBody>
                  <a:tcPr>
                    <a:lnL w="12240">
                      <a:solidFill>
                        <a:srgbClr val="FFFFFF"/>
                      </a:solidFill>
                      <a:prstDash val="solid"/>
                    </a:lnL>
                    <a:lnR w="12240">
                      <a:solidFill>
                        <a:srgbClr val="FFFFFF"/>
                      </a:solidFill>
                      <a:prstDash val="solid"/>
                    </a:lnR>
                    <a:lnT w="12240">
                      <a:solidFill>
                        <a:srgbClr val="FFFFFF"/>
                      </a:solidFill>
                      <a:prstDash val="solid"/>
                    </a:lnT>
                    <a:lnB w="12240" cap="flat" cmpd="sng" algn="ctr">
                      <a:solidFill>
                        <a:srgbClr val="FFFFFF"/>
                      </a:solidFill>
                      <a:prstDash val="solid"/>
                      <a:round/>
                      <a:headEnd type="none" w="med" len="med"/>
                      <a:tailEnd type="none" w="med" len="med"/>
                    </a:lnB>
                    <a:solidFill>
                      <a:schemeClr val="accent1">
                        <a:tint val="20000"/>
                      </a:schemeClr>
                    </a:solidFill>
                  </a:tcPr>
                </a:tc>
                <a:extLst>
                  <a:ext uri="{0D108BD9-81ED-4DB2-BD59-A6C34878D82A}">
                    <a16:rowId xmlns:a16="http://schemas.microsoft.com/office/drawing/2014/main" val="10008"/>
                  </a:ext>
                </a:extLst>
              </a:tr>
              <a:tr h="395640">
                <a:tc>
                  <a:txBody>
                    <a:bodyPr/>
                    <a:lstStyle/>
                    <a:p>
                      <a:pPr algn="ctr" defTabSz="914400">
                        <a:lnSpc>
                          <a:spcPct val="100000"/>
                        </a:lnSpc>
                      </a:pPr>
                      <a:endParaRPr lang="fr-FR" sz="1050" b="0" u="none" strike="noStrike">
                        <a:solidFill>
                          <a:srgbClr val="000000"/>
                        </a:solidFill>
                        <a:uFillTx/>
                        <a:latin typeface="Arial"/>
                      </a:endParaRPr>
                    </a:p>
                  </a:txBody>
                  <a:tcPr>
                    <a:lnL w="12240">
                      <a:solidFill>
                        <a:srgbClr val="FFFFFF"/>
                      </a:solidFill>
                      <a:prstDash val="soli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chemeClr val="accent1">
                        <a:tint val="20000"/>
                      </a:schemeClr>
                    </a:solidFill>
                  </a:tcPr>
                </a:tc>
                <a:tc>
                  <a:txBody>
                    <a:bodyPr/>
                    <a:lstStyle/>
                    <a:p>
                      <a:endParaRPr lang="fr-FR" sz="1050" b="0" u="none" strike="noStrike">
                        <a:solidFill>
                          <a:schemeClr val="dk1"/>
                        </a:solidFill>
                        <a:uFillTx/>
                        <a:latin typeface="Arial"/>
                        <a:ea typeface="Arial"/>
                      </a:endParaRP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dirty="0">
                          <a:solidFill>
                            <a:srgbClr val="000000"/>
                          </a:solidFill>
                          <a:uFillTx/>
                          <a:latin typeface="Arial"/>
                        </a:rPr>
                        <a:t>…</a:t>
                      </a:r>
                    </a:p>
                  </a:txBody>
                  <a:tcP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prstDash val="solid"/>
                    </a:lnT>
                    <a:lnB w="12240">
                      <a:solidFill>
                        <a:srgbClr val="FFFFFF"/>
                      </a:solidFill>
                      <a:prstDash val="solid"/>
                    </a:lnB>
                    <a:solidFill>
                      <a:schemeClr val="accent1">
                        <a:tint val="20000"/>
                      </a:schemeClr>
                    </a:solidFill>
                  </a:tcPr>
                </a:tc>
                <a:tc>
                  <a:txBody>
                    <a:bodyPr/>
                    <a:lstStyle/>
                    <a:p>
                      <a:pPr algn="ctr" defTabSz="914400">
                        <a:lnSpc>
                          <a:spcPct val="100000"/>
                        </a:lnSpc>
                      </a:pPr>
                      <a:r>
                        <a:rPr lang="fr-FR" sz="1050" b="0" u="none" strike="noStrike" dirty="0">
                          <a:solidFill>
                            <a:srgbClr val="000000"/>
                          </a:solidFill>
                          <a:uFillTx/>
                          <a:latin typeface="Arial"/>
                        </a:rPr>
                        <a:t>…</a:t>
                      </a:r>
                    </a:p>
                  </a:txBody>
                  <a:tcPr>
                    <a:lnL w="12240" cap="flat" cmpd="sng" algn="ctr">
                      <a:solidFill>
                        <a:srgbClr val="FFFFFF"/>
                      </a:solidFill>
                      <a:prstDash val="solid"/>
                      <a:round/>
                      <a:headEnd type="none" w="med" len="med"/>
                      <a:tailEnd type="none" w="med" len="med"/>
                    </a:lnL>
                    <a:lnR w="12240">
                      <a:solidFill>
                        <a:srgbClr val="FFFFFF"/>
                      </a:solidFill>
                      <a:prstDash val="solid"/>
                    </a:lnR>
                    <a:lnT w="12240">
                      <a:solidFill>
                        <a:srgbClr val="FFFFFF"/>
                      </a:solidFill>
                      <a:prstDash val="solid"/>
                    </a:lnT>
                    <a:lnB w="12240">
                      <a:solidFill>
                        <a:srgbClr val="FFFFFF"/>
                      </a:solidFill>
                      <a:prstDash val="solid"/>
                    </a:lnB>
                    <a:solidFill>
                      <a:schemeClr val="accent1">
                        <a:tint val="20000"/>
                      </a:schemeClr>
                    </a:solidFill>
                  </a:tcPr>
                </a:tc>
                <a:extLst>
                  <a:ext uri="{0D108BD9-81ED-4DB2-BD59-A6C34878D82A}">
                    <a16:rowId xmlns:a16="http://schemas.microsoft.com/office/drawing/2014/main" val="2576720659"/>
                  </a:ext>
                </a:extLst>
              </a:tr>
            </a:tbl>
          </a:graphicData>
        </a:graphic>
      </p:graphicFrame>
      <p:sp>
        <p:nvSpPr>
          <p:cNvPr id="11" name="Espace réservé du contenu 1">
            <a:extLst>
              <a:ext uri="{FF2B5EF4-FFF2-40B4-BE49-F238E27FC236}">
                <a16:creationId xmlns:a16="http://schemas.microsoft.com/office/drawing/2014/main" id="{7D3D092C-D6D8-4F3B-8942-315A6B6FC582}"/>
              </a:ext>
            </a:extLst>
          </p:cNvPr>
          <p:cNvSpPr/>
          <p:nvPr/>
        </p:nvSpPr>
        <p:spPr>
          <a:xfrm>
            <a:off x="9208160" y="1893710"/>
            <a:ext cx="2434960" cy="24242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85000" lnSpcReduction="20000"/>
          </a:bodyPr>
          <a:lstStyle/>
          <a:p>
            <a:pPr algn="ctr" defTabSz="914400">
              <a:lnSpc>
                <a:spcPct val="90000"/>
              </a:lnSpc>
              <a:spcBef>
                <a:spcPts val="1001"/>
              </a:spcBef>
              <a:tabLst>
                <a:tab pos="0" algn="l"/>
              </a:tabLst>
            </a:pPr>
            <a:r>
              <a:rPr lang="fr-FR" sz="2300" b="0" u="none" strike="noStrike" dirty="0" err="1">
                <a:solidFill>
                  <a:schemeClr val="tx2"/>
                </a:solidFill>
                <a:uFillTx/>
                <a:latin typeface="Arial"/>
                <a:ea typeface="Arial"/>
              </a:rPr>
              <a:t>Usefull</a:t>
            </a:r>
            <a:r>
              <a:rPr lang="fr-FR" sz="2300" b="0" u="none" strike="noStrike" dirty="0">
                <a:solidFill>
                  <a:schemeClr val="tx2"/>
                </a:solidFill>
                <a:uFillTx/>
                <a:latin typeface="Arial"/>
                <a:ea typeface="Arial"/>
              </a:rPr>
              <a:t> to know:</a:t>
            </a:r>
          </a:p>
          <a:p>
            <a:pPr marL="285840" indent="-285840" defTabSz="914400">
              <a:lnSpc>
                <a:spcPct val="100000"/>
              </a:lnSpc>
              <a:buClr>
                <a:schemeClr val="tx2"/>
              </a:buClr>
              <a:buFont typeface="Arial"/>
              <a:buChar char="•"/>
            </a:pPr>
            <a:endParaRPr lang="fr-FR" sz="2400" b="0" u="none" strike="noStrike" dirty="0">
              <a:solidFill>
                <a:schemeClr val="tx2"/>
              </a:solidFill>
              <a:uFillTx/>
              <a:latin typeface="Arial"/>
              <a:ea typeface="Arial"/>
            </a:endParaRPr>
          </a:p>
          <a:p>
            <a:pPr marL="285840" indent="-285840" defTabSz="914400">
              <a:lnSpc>
                <a:spcPct val="100000"/>
              </a:lnSpc>
              <a:buClr>
                <a:schemeClr val="tx2"/>
              </a:buClr>
              <a:buFont typeface="Arial"/>
              <a:buChar char="•"/>
            </a:pPr>
            <a:r>
              <a:rPr lang="fr-FR" sz="2400" b="0" u="none" strike="noStrike" dirty="0" err="1">
                <a:solidFill>
                  <a:schemeClr val="tx2"/>
                </a:solidFill>
                <a:uFillTx/>
                <a:latin typeface="Arial"/>
                <a:ea typeface="Arial"/>
              </a:rPr>
              <a:t>Costs</a:t>
            </a:r>
            <a:endParaRPr lang="fr-FR" sz="2400" b="0" u="none" strike="noStrike" dirty="0">
              <a:solidFill>
                <a:schemeClr val="tx2"/>
              </a:solidFill>
              <a:uFillTx/>
              <a:latin typeface="Arial"/>
            </a:endParaRPr>
          </a:p>
          <a:p>
            <a:pPr marL="285840" indent="-285840" defTabSz="914400">
              <a:lnSpc>
                <a:spcPct val="100000"/>
              </a:lnSpc>
              <a:buClr>
                <a:schemeClr val="tx2"/>
              </a:buClr>
              <a:buFont typeface="Arial"/>
              <a:buChar char="•"/>
            </a:pPr>
            <a:r>
              <a:rPr lang="fr-FR" sz="2400" b="0" u="none" strike="noStrike" dirty="0" err="1">
                <a:solidFill>
                  <a:schemeClr val="tx2"/>
                </a:solidFill>
                <a:uFillTx/>
                <a:latin typeface="Arial"/>
                <a:ea typeface="Arial"/>
              </a:rPr>
              <a:t>Feasibility</a:t>
            </a:r>
            <a:endParaRPr lang="fr-FR" sz="2400" b="0" u="none" strike="noStrike" dirty="0">
              <a:solidFill>
                <a:schemeClr val="tx2"/>
              </a:solidFill>
              <a:uFillTx/>
              <a:latin typeface="Arial"/>
            </a:endParaRPr>
          </a:p>
          <a:p>
            <a:pPr marL="285840" indent="-285840" defTabSz="914400">
              <a:lnSpc>
                <a:spcPct val="100000"/>
              </a:lnSpc>
              <a:buClr>
                <a:schemeClr val="tx2"/>
              </a:buClr>
              <a:buFont typeface="Arial"/>
              <a:buChar char="•"/>
            </a:pPr>
            <a:r>
              <a:rPr lang="fr-FR" sz="2400" b="0" u="none" strike="noStrike" dirty="0">
                <a:solidFill>
                  <a:schemeClr val="tx2"/>
                </a:solidFill>
                <a:uFillTx/>
                <a:latin typeface="Arial"/>
                <a:ea typeface="Arial"/>
              </a:rPr>
              <a:t>Maintenance</a:t>
            </a:r>
            <a:endParaRPr lang="fr-FR" sz="2400" b="0" u="none" strike="noStrike" dirty="0">
              <a:solidFill>
                <a:schemeClr val="tx2"/>
              </a:solidFill>
              <a:uFillTx/>
              <a:latin typeface="Arial"/>
            </a:endParaRPr>
          </a:p>
          <a:p>
            <a:pPr marL="285840" indent="-285840" defTabSz="914400">
              <a:lnSpc>
                <a:spcPct val="100000"/>
              </a:lnSpc>
              <a:buClr>
                <a:schemeClr val="tx2"/>
              </a:buClr>
              <a:buFont typeface="Arial"/>
              <a:buChar char="•"/>
            </a:pPr>
            <a:r>
              <a:rPr lang="fr-FR" sz="2400" b="0" u="none" strike="noStrike" dirty="0" err="1">
                <a:solidFill>
                  <a:schemeClr val="tx2"/>
                </a:solidFill>
                <a:uFillTx/>
                <a:latin typeface="Arial"/>
                <a:ea typeface="Arial"/>
              </a:rPr>
              <a:t>Durability</a:t>
            </a:r>
            <a:endParaRPr lang="fr-FR" sz="2400" b="0" u="none" strike="noStrike" dirty="0">
              <a:solidFill>
                <a:schemeClr val="tx2"/>
              </a:solidFill>
              <a:uFillTx/>
              <a:latin typeface="Arial"/>
            </a:endParaRPr>
          </a:p>
          <a:p>
            <a:pPr marL="285840" indent="-285840" defTabSz="914400">
              <a:lnSpc>
                <a:spcPct val="100000"/>
              </a:lnSpc>
              <a:buClr>
                <a:schemeClr val="tx2"/>
              </a:buClr>
              <a:buFont typeface="Arial"/>
              <a:buChar char="•"/>
            </a:pPr>
            <a:r>
              <a:rPr lang="fr-FR" sz="2400" b="0" u="none" strike="noStrike" dirty="0" err="1">
                <a:solidFill>
                  <a:schemeClr val="tx2"/>
                </a:solidFill>
                <a:uFillTx/>
                <a:latin typeface="Arial"/>
                <a:ea typeface="Arial"/>
              </a:rPr>
              <a:t>Efficiency</a:t>
            </a:r>
            <a:endParaRPr lang="fr-FR" sz="2400" b="0" u="none" strike="noStrike" dirty="0">
              <a:solidFill>
                <a:schemeClr val="tx2"/>
              </a:solidFill>
              <a:uFillTx/>
              <a:latin typeface="Arial"/>
            </a:endParaRPr>
          </a:p>
          <a:p>
            <a:pPr marL="285840" indent="-285840" defTabSz="914400">
              <a:lnSpc>
                <a:spcPct val="100000"/>
              </a:lnSpc>
              <a:buClr>
                <a:schemeClr val="tx2"/>
              </a:buClr>
              <a:buFont typeface="Arial"/>
              <a:buChar char="•"/>
            </a:pPr>
            <a:r>
              <a:rPr lang="fr-FR" sz="2400" b="0" u="none" strike="noStrike" dirty="0" err="1">
                <a:solidFill>
                  <a:schemeClr val="tx2"/>
                </a:solidFill>
                <a:uFillTx/>
                <a:latin typeface="Arial"/>
                <a:ea typeface="Arial"/>
              </a:rPr>
              <a:t>Acceptability</a:t>
            </a:r>
            <a:endParaRPr lang="fr-FR" sz="2400" b="0" u="none" strike="noStrike" dirty="0">
              <a:solidFill>
                <a:schemeClr val="tx2"/>
              </a:solidFill>
              <a:uFillTx/>
              <a:latin typeface="Arial"/>
            </a:endParaRPr>
          </a:p>
          <a:p>
            <a:pPr marL="285840" indent="-285840" defTabSz="914400">
              <a:lnSpc>
                <a:spcPct val="100000"/>
              </a:lnSpc>
              <a:buClr>
                <a:schemeClr val="tx2"/>
              </a:buClr>
              <a:buFont typeface="Arial"/>
              <a:buChar char="•"/>
            </a:pPr>
            <a:r>
              <a:rPr lang="fr-FR" sz="2400" b="0" u="none" strike="noStrike" dirty="0">
                <a:solidFill>
                  <a:schemeClr val="tx2"/>
                </a:solidFill>
                <a:uFillTx/>
                <a:latin typeface="Arial"/>
                <a:ea typeface="Arial"/>
              </a:rPr>
              <a:t>Etc.</a:t>
            </a:r>
            <a:endParaRPr lang="fr-FR" sz="2300" b="0" u="none" strike="noStrike" dirty="0">
              <a:solidFill>
                <a:schemeClr val="tx2"/>
              </a:solidFill>
              <a:uFillTx/>
              <a:latin typeface="Arial"/>
            </a:endParaRPr>
          </a:p>
        </p:txBody>
      </p:sp>
      <p:sp>
        <p:nvSpPr>
          <p:cNvPr id="12" name="Espace réservé du contenu 1">
            <a:extLst>
              <a:ext uri="{FF2B5EF4-FFF2-40B4-BE49-F238E27FC236}">
                <a16:creationId xmlns:a16="http://schemas.microsoft.com/office/drawing/2014/main" id="{5421BAE8-6C5C-4319-94E4-A3EDAE95A103}"/>
              </a:ext>
            </a:extLst>
          </p:cNvPr>
          <p:cNvSpPr/>
          <p:nvPr/>
        </p:nvSpPr>
        <p:spPr>
          <a:xfrm>
            <a:off x="547560" y="5796771"/>
            <a:ext cx="8483040" cy="31192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a:bodyPr>
          <a:lstStyle/>
          <a:p>
            <a:pPr algn="ctr" defTabSz="914400">
              <a:lnSpc>
                <a:spcPct val="90000"/>
              </a:lnSpc>
              <a:spcBef>
                <a:spcPts val="1001"/>
              </a:spcBef>
              <a:tabLst>
                <a:tab pos="0" algn="l"/>
              </a:tabLst>
            </a:pPr>
            <a:r>
              <a:rPr lang="fr-FR" sz="1400" b="0" i="1" u="none" strike="noStrike" dirty="0">
                <a:solidFill>
                  <a:schemeClr val="tx2"/>
                </a:solidFill>
                <a:uFillTx/>
                <a:latin typeface="Arial"/>
                <a:ea typeface="Arial"/>
              </a:rPr>
              <a:t>Example of a </a:t>
            </a:r>
            <a:r>
              <a:rPr lang="fr-FR" sz="1400" b="0" i="1" u="none" strike="noStrike" dirty="0" err="1">
                <a:solidFill>
                  <a:schemeClr val="tx2"/>
                </a:solidFill>
                <a:uFillTx/>
                <a:latin typeface="Arial"/>
                <a:ea typeface="Arial"/>
              </a:rPr>
              <a:t>list</a:t>
            </a:r>
            <a:r>
              <a:rPr lang="fr-FR" sz="1400" b="0" i="1" u="none" strike="noStrike" dirty="0">
                <a:solidFill>
                  <a:schemeClr val="tx2"/>
                </a:solidFill>
                <a:uFillTx/>
                <a:latin typeface="Arial"/>
                <a:ea typeface="Arial"/>
              </a:rPr>
              <a:t> of adaptation solutions - Cerema</a:t>
            </a:r>
            <a:endParaRPr lang="fr-FR" sz="1400" b="0" i="1" u="none" strike="noStrike" dirty="0">
              <a:solidFill>
                <a:schemeClr val="tx2"/>
              </a:solidFill>
              <a:uFillTx/>
              <a:latin typeface="Arial"/>
            </a:endParaRPr>
          </a:p>
        </p:txBody>
      </p:sp>
    </p:spTree>
    <p:extLst>
      <p:ext uri="{BB962C8B-B14F-4D97-AF65-F5344CB8AC3E}">
        <p14:creationId xmlns:p14="http://schemas.microsoft.com/office/powerpoint/2010/main" val="503570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3">
            <a:extLst>
              <a:ext uri="{FF2B5EF4-FFF2-40B4-BE49-F238E27FC236}">
                <a16:creationId xmlns:a16="http://schemas.microsoft.com/office/drawing/2014/main" id="{768B855B-9953-4F8A-A3F0-E4D26F2E79BB}"/>
              </a:ext>
            </a:extLst>
          </p:cNvPr>
          <p:cNvSpPr txBox="1">
            <a:spLocks/>
          </p:cNvSpPr>
          <p:nvPr/>
        </p:nvSpPr>
        <p:spPr>
          <a:xfrm>
            <a:off x="547559" y="1308100"/>
            <a:ext cx="11095560" cy="5059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105875">
              <a:spcBef>
                <a:spcPts val="260"/>
              </a:spcBef>
              <a:tabLst>
                <a:tab pos="0" algn="l"/>
              </a:tabLst>
            </a:pPr>
            <a:r>
              <a:rPr lang="en-US" sz="2400" dirty="0">
                <a:solidFill>
                  <a:srgbClr val="292574"/>
                </a:solidFill>
                <a:ea typeface="Microsoft YaHei"/>
              </a:rPr>
              <a:t>Develop a </a:t>
            </a:r>
            <a:r>
              <a:rPr lang="en-US" sz="2400" b="1" dirty="0">
                <a:solidFill>
                  <a:srgbClr val="292574"/>
                </a:solidFill>
                <a:ea typeface="Microsoft YaHei"/>
              </a:rPr>
              <a:t>national strategy </a:t>
            </a:r>
            <a:r>
              <a:rPr lang="en-US" sz="2400" dirty="0">
                <a:solidFill>
                  <a:srgbClr val="292574"/>
                </a:solidFill>
                <a:ea typeface="Microsoft YaHei"/>
              </a:rPr>
              <a:t>that is consistent with other existing strategies (transport, environment, risks, etc.) and plan </a:t>
            </a:r>
            <a:r>
              <a:rPr lang="en-US" sz="2400" b="1" dirty="0">
                <a:solidFill>
                  <a:srgbClr val="292574"/>
                </a:solidFill>
                <a:ea typeface="Microsoft YaHei"/>
              </a:rPr>
              <a:t>financing</a:t>
            </a:r>
            <a:r>
              <a:rPr lang="en-US" sz="2400" dirty="0">
                <a:solidFill>
                  <a:srgbClr val="292574"/>
                </a:solidFill>
                <a:ea typeface="Microsoft YaHei"/>
              </a:rPr>
              <a:t> as far as possible</a:t>
            </a:r>
          </a:p>
          <a:p>
            <a:pPr marL="342900" indent="-342900" defTabSz="1105875">
              <a:spcBef>
                <a:spcPts val="260"/>
              </a:spcBef>
              <a:tabLst>
                <a:tab pos="0" algn="l"/>
              </a:tabLst>
            </a:pPr>
            <a:r>
              <a:rPr lang="en-US" sz="2400" b="1" dirty="0">
                <a:solidFill>
                  <a:srgbClr val="292574"/>
                </a:solidFill>
                <a:ea typeface="Microsoft YaHei"/>
              </a:rPr>
              <a:t>Create and disseminate knowledge </a:t>
            </a:r>
            <a:r>
              <a:rPr lang="en-US" sz="2400" dirty="0">
                <a:solidFill>
                  <a:srgbClr val="292574"/>
                </a:solidFill>
                <a:ea typeface="Microsoft YaHei"/>
              </a:rPr>
              <a:t>about </a:t>
            </a:r>
            <a:r>
              <a:rPr lang="en-US" sz="2400" b="1" dirty="0">
                <a:solidFill>
                  <a:srgbClr val="292574"/>
                </a:solidFill>
                <a:ea typeface="Microsoft YaHei"/>
              </a:rPr>
              <a:t>climate change</a:t>
            </a:r>
            <a:r>
              <a:rPr lang="en-US" sz="2400" dirty="0">
                <a:solidFill>
                  <a:srgbClr val="292574"/>
                </a:solidFill>
                <a:ea typeface="Microsoft YaHei"/>
              </a:rPr>
              <a:t>. Proposing a national framework helps maintain a certain degree of consistency/comparability between studies</a:t>
            </a:r>
          </a:p>
          <a:p>
            <a:pPr marL="342900" indent="-342900" defTabSz="1105875">
              <a:spcBef>
                <a:spcPts val="260"/>
              </a:spcBef>
              <a:tabLst>
                <a:tab pos="0" algn="l"/>
              </a:tabLst>
            </a:pPr>
            <a:r>
              <a:rPr lang="en-US" sz="2400" dirty="0">
                <a:solidFill>
                  <a:srgbClr val="292574"/>
                </a:solidFill>
                <a:ea typeface="Microsoft YaHei"/>
              </a:rPr>
              <a:t>Develop tools and </a:t>
            </a:r>
            <a:r>
              <a:rPr lang="en-US" sz="2400" b="1" dirty="0">
                <a:solidFill>
                  <a:srgbClr val="292574"/>
                </a:solidFill>
                <a:ea typeface="Microsoft YaHei"/>
              </a:rPr>
              <a:t>methods to assess vulnerabilities </a:t>
            </a:r>
            <a:r>
              <a:rPr lang="en-US" sz="2400" dirty="0">
                <a:solidFill>
                  <a:srgbClr val="292574"/>
                </a:solidFill>
                <a:ea typeface="Microsoft YaHei"/>
              </a:rPr>
              <a:t>and define resilience strategies - surround yourself with the appropriate </a:t>
            </a:r>
            <a:r>
              <a:rPr lang="en-US" sz="2400" b="1" dirty="0">
                <a:solidFill>
                  <a:srgbClr val="292574"/>
                </a:solidFill>
                <a:ea typeface="Microsoft YaHei"/>
              </a:rPr>
              <a:t>technical services</a:t>
            </a:r>
          </a:p>
          <a:p>
            <a:pPr marL="342900" indent="-342900" defTabSz="1105875">
              <a:spcBef>
                <a:spcPts val="260"/>
              </a:spcBef>
              <a:tabLst>
                <a:tab pos="0" algn="l"/>
              </a:tabLst>
            </a:pPr>
            <a:r>
              <a:rPr lang="en-US" sz="2400" b="1" dirty="0">
                <a:solidFill>
                  <a:srgbClr val="292574"/>
                </a:solidFill>
                <a:ea typeface="Microsoft YaHei"/>
              </a:rPr>
              <a:t>Raise awareness </a:t>
            </a:r>
            <a:r>
              <a:rPr lang="en-US" sz="2400" dirty="0">
                <a:solidFill>
                  <a:srgbClr val="292574"/>
                </a:solidFill>
                <a:ea typeface="Microsoft YaHei"/>
              </a:rPr>
              <a:t>among stakeholders to mobilize them, encourage exchanges and </a:t>
            </a:r>
            <a:r>
              <a:rPr lang="en-US" sz="2400" b="1" dirty="0">
                <a:solidFill>
                  <a:srgbClr val="292574"/>
                </a:solidFill>
                <a:ea typeface="Microsoft YaHei"/>
              </a:rPr>
              <a:t>knowledge &amp; data sharing</a:t>
            </a:r>
          </a:p>
          <a:p>
            <a:pPr marL="342900" indent="-342900" defTabSz="1105875">
              <a:spcBef>
                <a:spcPts val="260"/>
              </a:spcBef>
              <a:tabLst>
                <a:tab pos="0" algn="l"/>
              </a:tabLst>
            </a:pPr>
            <a:r>
              <a:rPr lang="en-US" sz="2400" dirty="0">
                <a:solidFill>
                  <a:srgbClr val="292574"/>
                </a:solidFill>
                <a:ea typeface="Microsoft YaHei"/>
              </a:rPr>
              <a:t>Specific work to be planned on </a:t>
            </a:r>
            <a:r>
              <a:rPr lang="en-US" sz="2400" b="1" dirty="0">
                <a:solidFill>
                  <a:srgbClr val="292574"/>
                </a:solidFill>
                <a:ea typeface="Microsoft YaHei"/>
              </a:rPr>
              <a:t>objectives</a:t>
            </a:r>
            <a:r>
              <a:rPr lang="en-US" sz="2400" dirty="0">
                <a:solidFill>
                  <a:srgbClr val="292574"/>
                </a:solidFill>
                <a:ea typeface="Microsoft YaHei"/>
              </a:rPr>
              <a:t>: to be decided by managers, or set by the State?</a:t>
            </a:r>
            <a:endParaRPr lang="en-US" sz="2400" b="1" dirty="0">
              <a:solidFill>
                <a:srgbClr val="292574"/>
              </a:solidFill>
              <a:ea typeface="Microsoft YaHei"/>
            </a:endParaRPr>
          </a:p>
        </p:txBody>
      </p:sp>
      <p:sp>
        <p:nvSpPr>
          <p:cNvPr id="3" name="PlaceHolder 6">
            <a:extLst>
              <a:ext uri="{FF2B5EF4-FFF2-40B4-BE49-F238E27FC236}">
                <a16:creationId xmlns:a16="http://schemas.microsoft.com/office/drawing/2014/main" id="{DB57C665-1AB8-48C5-AD4D-7EA8920854A3}"/>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u="none" strike="noStrike" dirty="0">
                <a:solidFill>
                  <a:srgbClr val="ED9D00"/>
                </a:solidFill>
                <a:uFillTx/>
                <a:latin typeface="Arial Narrow"/>
              </a:rPr>
              <a:t>Key </a:t>
            </a:r>
            <a:r>
              <a:rPr lang="en-US" sz="3200" b="1" u="none" strike="noStrike">
                <a:solidFill>
                  <a:srgbClr val="ED9D00"/>
                </a:solidFill>
                <a:uFillTx/>
                <a:latin typeface="Arial Narrow"/>
              </a:rPr>
              <a:t>take-away messages</a:t>
            </a:r>
            <a:endParaRPr lang="fr-FR" sz="3200" b="0" u="none" strike="noStrike" dirty="0">
              <a:solidFill>
                <a:srgbClr val="000000"/>
              </a:solidFill>
              <a:uFillTx/>
              <a:latin typeface="Arial"/>
            </a:endParaRPr>
          </a:p>
        </p:txBody>
      </p:sp>
    </p:spTree>
    <p:extLst>
      <p:ext uri="{BB962C8B-B14F-4D97-AF65-F5344CB8AC3E}">
        <p14:creationId xmlns:p14="http://schemas.microsoft.com/office/powerpoint/2010/main" val="3764422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PlaceHolder 1"/>
          <p:cNvSpPr>
            <a:spLocks noGrp="1"/>
          </p:cNvSpPr>
          <p:nvPr>
            <p:ph type="title"/>
          </p:nvPr>
        </p:nvSpPr>
        <p:spPr>
          <a:xfrm>
            <a:off x="547200" y="459000"/>
            <a:ext cx="11095560" cy="669240"/>
          </a:xfrm>
          <a:prstGeom prst="rect">
            <a:avLst/>
          </a:prstGeom>
          <a:noFill/>
          <a:ln w="0">
            <a:noFill/>
          </a:ln>
        </p:spPr>
        <p:txBody>
          <a:bodyPr lIns="90000" tIns="45000" rIns="90000" bIns="45000" anchor="t">
            <a:noAutofit/>
          </a:bodyPr>
          <a:lstStyle/>
          <a:p>
            <a:pPr indent="0" algn="ctr" defTabSz="914400">
              <a:lnSpc>
                <a:spcPct val="90000"/>
              </a:lnSpc>
              <a:buNone/>
              <a:tabLst>
                <a:tab pos="0" algn="l"/>
              </a:tabLst>
            </a:pPr>
            <a:r>
              <a:rPr lang="en-US" sz="4400" b="1" u="none" strike="noStrike">
                <a:solidFill>
                  <a:schemeClr val="dk1"/>
                </a:solidFill>
                <a:uFillTx/>
                <a:latin typeface="Arial Narrow"/>
              </a:rPr>
              <a:t>Thank you for your attention!</a:t>
            </a:r>
            <a:endParaRPr lang="fr-FR" sz="4400" b="0" u="none" strike="noStrike">
              <a:solidFill>
                <a:srgbClr val="000000"/>
              </a:solidFill>
              <a:uFillTx/>
              <a:latin typeface="Arial"/>
            </a:endParaRPr>
          </a:p>
        </p:txBody>
      </p:sp>
      <p:sp>
        <p:nvSpPr>
          <p:cNvPr id="130" name="PlaceHolder 2"/>
          <p:cNvSpPr>
            <a:spLocks noGrp="1"/>
          </p:cNvSpPr>
          <p:nvPr>
            <p:ph/>
          </p:nvPr>
        </p:nvSpPr>
        <p:spPr>
          <a:xfrm>
            <a:off x="3823560" y="1683720"/>
            <a:ext cx="4315680" cy="591480"/>
          </a:xfrm>
          <a:prstGeom prst="rect">
            <a:avLst/>
          </a:prstGeom>
          <a:noFill/>
          <a:ln w="0">
            <a:noFill/>
          </a:ln>
        </p:spPr>
        <p:txBody>
          <a:bodyPr lIns="90000" tIns="45000" rIns="90000" bIns="45000" anchor="t">
            <a:noAutofit/>
          </a:bodyPr>
          <a:lstStyle/>
          <a:p>
            <a:pPr indent="0" defTabSz="914400">
              <a:lnSpc>
                <a:spcPct val="90000"/>
              </a:lnSpc>
              <a:spcBef>
                <a:spcPts val="1001"/>
              </a:spcBef>
              <a:buNone/>
              <a:tabLst>
                <a:tab pos="0" algn="l"/>
              </a:tabLst>
            </a:pPr>
            <a:r>
              <a:rPr lang="fr-FR" sz="2800" b="1" u="none" strike="noStrike">
                <a:solidFill>
                  <a:srgbClr val="ED9D00"/>
                </a:solidFill>
                <a:uFillTx/>
                <a:latin typeface="Arial Narrow"/>
              </a:rPr>
              <a:t>Marie Colin</a:t>
            </a:r>
            <a:endParaRPr lang="fr-FR" sz="2800" b="0" u="none" strike="noStrike">
              <a:solidFill>
                <a:srgbClr val="000000"/>
              </a:solidFill>
              <a:uFillTx/>
              <a:latin typeface="Arial"/>
            </a:endParaRPr>
          </a:p>
        </p:txBody>
      </p:sp>
      <p:sp>
        <p:nvSpPr>
          <p:cNvPr id="132" name="PlaceHolder 4"/>
          <p:cNvSpPr>
            <a:spLocks noGrp="1"/>
          </p:cNvSpPr>
          <p:nvPr>
            <p:ph/>
          </p:nvPr>
        </p:nvSpPr>
        <p:spPr>
          <a:xfrm>
            <a:off x="3823560" y="2184840"/>
            <a:ext cx="4315680" cy="541440"/>
          </a:xfrm>
          <a:prstGeom prst="rect">
            <a:avLst/>
          </a:prstGeom>
          <a:noFill/>
          <a:ln w="0">
            <a:noFill/>
          </a:ln>
        </p:spPr>
        <p:txBody>
          <a:bodyPr lIns="90000" tIns="45000" rIns="90000" bIns="45000" anchor="t">
            <a:noAutofit/>
          </a:bodyPr>
          <a:lstStyle/>
          <a:p>
            <a:pPr indent="0" defTabSz="914400">
              <a:lnSpc>
                <a:spcPct val="90000"/>
              </a:lnSpc>
              <a:spcBef>
                <a:spcPts val="1001"/>
              </a:spcBef>
              <a:buNone/>
              <a:tabLst>
                <a:tab pos="0" algn="l"/>
              </a:tabLst>
            </a:pPr>
            <a:r>
              <a:rPr lang="fr-FR" sz="2000" b="0" u="none" strike="noStrike" dirty="0" err="1">
                <a:solidFill>
                  <a:srgbClr val="ED9D00"/>
                </a:solidFill>
                <a:uFillTx/>
                <a:latin typeface="Arial Narrow"/>
              </a:rPr>
              <a:t>Technical</a:t>
            </a:r>
            <a:r>
              <a:rPr lang="fr-FR" sz="2000" b="0" u="none" strike="noStrike" dirty="0">
                <a:solidFill>
                  <a:srgbClr val="ED9D00"/>
                </a:solidFill>
                <a:uFillTx/>
                <a:latin typeface="Arial Narrow"/>
              </a:rPr>
              <a:t> </a:t>
            </a:r>
            <a:r>
              <a:rPr lang="fr-FR" sz="2000" b="0" u="none" strike="noStrike" dirty="0" err="1">
                <a:solidFill>
                  <a:srgbClr val="ED9D00"/>
                </a:solidFill>
                <a:uFillTx/>
                <a:latin typeface="Arial Narrow"/>
              </a:rPr>
              <a:t>advisor</a:t>
            </a:r>
            <a:r>
              <a:rPr lang="fr-FR" sz="2000" b="0" u="none" strike="noStrike" dirty="0">
                <a:solidFill>
                  <a:srgbClr val="ED9D00"/>
                </a:solidFill>
                <a:uFillTx/>
                <a:latin typeface="Arial Narrow"/>
              </a:rPr>
              <a:t>, </a:t>
            </a:r>
            <a:r>
              <a:rPr lang="fr-FR" sz="2000" b="0" i="1" u="none" strike="noStrike" dirty="0">
                <a:solidFill>
                  <a:srgbClr val="ED9D00"/>
                </a:solidFill>
                <a:uFillTx/>
                <a:latin typeface="Arial Narrow"/>
              </a:rPr>
              <a:t>Cerema (France)</a:t>
            </a:r>
            <a:endParaRPr lang="fr-FR" sz="2000" b="0" i="1" u="none" strike="noStrike" dirty="0">
              <a:solidFill>
                <a:srgbClr val="000000"/>
              </a:solidFill>
              <a:uFillTx/>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 name="PlaceHolder 6"/>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u="none" strike="noStrike" dirty="0">
                <a:solidFill>
                  <a:srgbClr val="ED9D00"/>
                </a:solidFill>
                <a:uFillTx/>
                <a:latin typeface="Arial Narrow"/>
              </a:rPr>
              <a:t>Why is it necessary to improve Road Resilience.</a:t>
            </a:r>
            <a:endParaRPr lang="fr-FR" sz="3200" b="0" u="none" strike="noStrike" dirty="0">
              <a:solidFill>
                <a:srgbClr val="000000"/>
              </a:solidFill>
              <a:uFillTx/>
              <a:latin typeface="Arial"/>
            </a:endParaRPr>
          </a:p>
        </p:txBody>
      </p:sp>
      <p:pic>
        <p:nvPicPr>
          <p:cNvPr id="124" name="Image 7"/>
          <p:cNvPicPr/>
          <p:nvPr/>
        </p:nvPicPr>
        <p:blipFill>
          <a:blip r:embed="rId2"/>
          <a:srcRect l="4813" b="3687"/>
          <a:stretch/>
        </p:blipFill>
        <p:spPr>
          <a:xfrm>
            <a:off x="9279360" y="1476000"/>
            <a:ext cx="1084320" cy="1555920"/>
          </a:xfrm>
          <a:prstGeom prst="rect">
            <a:avLst/>
          </a:prstGeom>
          <a:noFill/>
          <a:ln w="3175">
            <a:solidFill>
              <a:srgbClr val="00457C"/>
            </a:solidFill>
            <a:round/>
          </a:ln>
        </p:spPr>
      </p:pic>
      <p:sp>
        <p:nvSpPr>
          <p:cNvPr id="125" name="Image 8"/>
          <p:cNvSpPr/>
          <p:nvPr/>
        </p:nvSpPr>
        <p:spPr>
          <a:xfrm>
            <a:off x="9000000" y="4272120"/>
            <a:ext cx="2999880" cy="1687320"/>
          </a:xfrm>
          <a:prstGeom prst="roundRect">
            <a:avLst>
              <a:gd name="adj" fmla="val 8594"/>
            </a:avLst>
          </a:prstGeom>
          <a:blipFill rotWithShape="0">
            <a:blip r:embed="rId3"/>
            <a:srcRect/>
            <a:stretch/>
          </a:blipFill>
          <a:ln w="0">
            <a:noFill/>
          </a:ln>
          <a:effectLst>
            <a:reflection blurRad="12700" stA="38000" endPos="28000" dist="5000" dir="5400000" sy="-100000" algn="bl" rotWithShape="0"/>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fr-FR" sz="1800" b="0" u="none" strike="noStrike">
              <a:solidFill>
                <a:srgbClr val="000000"/>
              </a:solidFill>
              <a:uFillTx/>
              <a:latin typeface="Arial"/>
            </a:endParaRPr>
          </a:p>
        </p:txBody>
      </p:sp>
      <p:sp>
        <p:nvSpPr>
          <p:cNvPr id="126" name="Rectangle : coins arrondis 2"/>
          <p:cNvSpPr/>
          <p:nvPr/>
        </p:nvSpPr>
        <p:spPr>
          <a:xfrm>
            <a:off x="9000000" y="3117240"/>
            <a:ext cx="2999880" cy="1074960"/>
          </a:xfrm>
          <a:prstGeom prst="roundRect">
            <a:avLst>
              <a:gd name="adj" fmla="val 16667"/>
            </a:avLst>
          </a:prstGeom>
          <a:solidFill>
            <a:srgbClr val="FFFFFF"/>
          </a:solidFill>
          <a:ln>
            <a:solidFill>
              <a:srgbClr val="0061AF"/>
            </a:solidFill>
          </a:ln>
        </p:spPr>
        <p:style>
          <a:lnRef idx="2">
            <a:schemeClr val="accent5"/>
          </a:lnRef>
          <a:fillRef idx="1">
            <a:schemeClr val="lt1"/>
          </a:fillRef>
          <a:effectRef idx="0">
            <a:schemeClr val="accent5"/>
          </a:effectRef>
          <a:fontRef idx="minor"/>
        </p:style>
        <p:txBody>
          <a:bodyPr lIns="90000" tIns="45000" rIns="90000" bIns="45000" anchor="ctr">
            <a:noAutofit/>
          </a:bodyPr>
          <a:lstStyle/>
          <a:p>
            <a:pPr algn="ctr" defTabSz="914400">
              <a:lnSpc>
                <a:spcPct val="100000"/>
              </a:lnSpc>
            </a:pPr>
            <a:r>
              <a:rPr lang="en-US" sz="1400" b="0" u="none" strike="noStrike">
                <a:solidFill>
                  <a:schemeClr val="dk1"/>
                </a:solidFill>
                <a:uFillTx/>
                <a:latin typeface="Arial"/>
              </a:rPr>
              <a:t>Floods = €24.8 billion in insured damage between 1982 and 2022,</a:t>
            </a:r>
            <a:endParaRPr lang="fr-FR" sz="1400" b="0" u="none" strike="noStrike">
              <a:solidFill>
                <a:srgbClr val="000000"/>
              </a:solidFill>
              <a:uFillTx/>
              <a:latin typeface="Arial"/>
            </a:endParaRPr>
          </a:p>
          <a:p>
            <a:pPr algn="ctr" defTabSz="914400">
              <a:lnSpc>
                <a:spcPct val="100000"/>
              </a:lnSpc>
            </a:pPr>
            <a:r>
              <a:rPr lang="en-US" sz="1400" b="0" u="none" strike="noStrike">
                <a:solidFill>
                  <a:schemeClr val="dk1"/>
                </a:solidFill>
                <a:uFillTx/>
                <a:latin typeface="Arial"/>
              </a:rPr>
              <a:t>or 50% of the compensation paid out for natural disasters in France</a:t>
            </a:r>
            <a:endParaRPr lang="fr-FR" sz="1400" b="0" u="none" strike="noStrike">
              <a:solidFill>
                <a:srgbClr val="000000"/>
              </a:solidFill>
              <a:uFillTx/>
              <a:latin typeface="Arial"/>
            </a:endParaRPr>
          </a:p>
        </p:txBody>
      </p:sp>
      <p:pic>
        <p:nvPicPr>
          <p:cNvPr id="127" name="Image 10"/>
          <p:cNvPicPr/>
          <p:nvPr/>
        </p:nvPicPr>
        <p:blipFill>
          <a:blip r:embed="rId4"/>
          <a:stretch/>
        </p:blipFill>
        <p:spPr>
          <a:xfrm>
            <a:off x="10533240" y="1476000"/>
            <a:ext cx="1084320" cy="1539720"/>
          </a:xfrm>
          <a:prstGeom prst="rect">
            <a:avLst/>
          </a:prstGeom>
          <a:noFill/>
          <a:ln w="0">
            <a:solidFill>
              <a:srgbClr val="00457C"/>
            </a:solidFill>
          </a:ln>
        </p:spPr>
      </p:pic>
      <p:sp>
        <p:nvSpPr>
          <p:cNvPr id="128" name="Espace réservé du contenu 5"/>
          <p:cNvSpPr/>
          <p:nvPr/>
        </p:nvSpPr>
        <p:spPr>
          <a:xfrm>
            <a:off x="547560" y="1377000"/>
            <a:ext cx="8588520" cy="456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spcBef>
                <a:spcPts val="1001"/>
              </a:spcBef>
              <a:tabLst>
                <a:tab pos="0" algn="l"/>
              </a:tabLst>
            </a:pPr>
            <a:r>
              <a:rPr lang="en-US" sz="2400" b="1" u="none" strike="noStrike">
                <a:solidFill>
                  <a:schemeClr val="dk1"/>
                </a:solidFill>
                <a:uFillTx/>
                <a:latin typeface="Arial Narrow"/>
              </a:rPr>
              <a:t>Third (French) National Climate Change Adaptation Plan (PNACC 3):</a:t>
            </a:r>
            <a:endParaRPr lang="fr-FR" sz="2400" b="0" u="none" strike="noStrike">
              <a:solidFill>
                <a:srgbClr val="000000"/>
              </a:solidFill>
              <a:uFillTx/>
              <a:latin typeface="Arial"/>
            </a:endParaRPr>
          </a:p>
          <a:p>
            <a:pPr marL="228600" indent="-228600" defTabSz="914400">
              <a:lnSpc>
                <a:spcPct val="90000"/>
              </a:lnSpc>
              <a:spcBef>
                <a:spcPts val="1001"/>
              </a:spcBef>
              <a:buClr>
                <a:srgbClr val="ED9D00"/>
              </a:buClr>
              <a:buFont typeface="Wingdings" charset="2"/>
              <a:buChar char=""/>
              <a:tabLst>
                <a:tab pos="0" algn="l"/>
              </a:tabLst>
            </a:pPr>
            <a:r>
              <a:rPr lang="en-US" sz="2400" b="0" u="none" strike="noStrike">
                <a:solidFill>
                  <a:schemeClr val="dk1"/>
                </a:solidFill>
                <a:uFillTx/>
                <a:latin typeface="Arial Narrow"/>
              </a:rPr>
              <a:t>A climate projection framework based on the IPCC scenarios: TRACC - </a:t>
            </a:r>
            <a:r>
              <a:rPr lang="en-US" sz="2400" b="1" u="none" strike="noStrike">
                <a:solidFill>
                  <a:schemeClr val="dk1"/>
                </a:solidFill>
                <a:uFillTx/>
                <a:latin typeface="Arial Narrow"/>
              </a:rPr>
              <a:t>Reference Warming Trajectory for Climate Change Adaptation</a:t>
            </a:r>
            <a:endParaRPr lang="fr-FR" sz="24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1" u="none" strike="noStrike">
                <a:solidFill>
                  <a:schemeClr val="dk1"/>
                </a:solidFill>
                <a:uFillTx/>
                <a:latin typeface="Arial Narrow"/>
              </a:rPr>
              <a:t>Climate projections</a:t>
            </a:r>
            <a:r>
              <a:rPr lang="en-US" sz="2000" b="0" u="none" strike="noStrike">
                <a:solidFill>
                  <a:schemeClr val="dk1"/>
                </a:solidFill>
                <a:uFillTx/>
                <a:latin typeface="Arial Narrow"/>
              </a:rPr>
              <a:t>, notably for rain events, available on a public website “Drias”</a:t>
            </a:r>
            <a:endParaRPr lang="fr-FR" sz="20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1" u="none" strike="noStrike">
                <a:solidFill>
                  <a:schemeClr val="dk1"/>
                </a:solidFill>
                <a:uFillTx/>
                <a:latin typeface="Arial Narrow"/>
              </a:rPr>
              <a:t>Flood projections </a:t>
            </a:r>
            <a:r>
              <a:rPr lang="en-US" sz="2000" b="0" u="none" strike="noStrike">
                <a:solidFill>
                  <a:schemeClr val="dk1"/>
                </a:solidFill>
                <a:uFillTx/>
                <a:latin typeface="Arial Narrow"/>
              </a:rPr>
              <a:t>according to the TRACC hypothesis…</a:t>
            </a:r>
            <a:endParaRPr lang="fr-FR" sz="20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0" u="none" strike="noStrike">
                <a:solidFill>
                  <a:schemeClr val="dk1"/>
                </a:solidFill>
                <a:uFillTx/>
                <a:latin typeface="Arial Narrow"/>
              </a:rPr>
              <a:t>… </a:t>
            </a:r>
            <a:r>
              <a:rPr lang="en-US" sz="2000" b="1" u="none" strike="noStrike">
                <a:solidFill>
                  <a:schemeClr val="dk1"/>
                </a:solidFill>
                <a:uFillTx/>
                <a:latin typeface="Arial Narrow"/>
              </a:rPr>
              <a:t>must be integrated into new local risk prevention plans</a:t>
            </a:r>
            <a:endParaRPr lang="fr-FR" sz="2000" b="0" u="none" strike="noStrike">
              <a:solidFill>
                <a:srgbClr val="000000"/>
              </a:solidFill>
              <a:uFillTx/>
              <a:latin typeface="Arial"/>
            </a:endParaRPr>
          </a:p>
          <a:p>
            <a:pPr marL="228600" indent="-228600" defTabSz="914400">
              <a:lnSpc>
                <a:spcPct val="90000"/>
              </a:lnSpc>
              <a:spcBef>
                <a:spcPts val="1001"/>
              </a:spcBef>
              <a:buClr>
                <a:srgbClr val="ED9D00"/>
              </a:buClr>
              <a:buFont typeface="Wingdings" charset="2"/>
              <a:buChar char=""/>
              <a:tabLst>
                <a:tab pos="0" algn="l"/>
              </a:tabLst>
            </a:pPr>
            <a:r>
              <a:rPr lang="en-US" sz="2400" b="1" u="none" strike="noStrike">
                <a:solidFill>
                  <a:schemeClr val="dk1"/>
                </a:solidFill>
                <a:uFillTx/>
                <a:latin typeface="Arial Narrow"/>
              </a:rPr>
              <a:t>Adaptation of existing and future infrastructures is planned</a:t>
            </a:r>
            <a:r>
              <a:rPr lang="en-US" sz="2400" b="0" u="none" strike="noStrike">
                <a:solidFill>
                  <a:schemeClr val="dk1"/>
                </a:solidFill>
                <a:uFillTx/>
                <a:latin typeface="Arial Narrow"/>
              </a:rPr>
              <a:t>:</a:t>
            </a:r>
            <a:endParaRPr lang="fr-FR" sz="24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0" u="none" strike="noStrike">
                <a:solidFill>
                  <a:schemeClr val="dk1"/>
                </a:solidFill>
                <a:uFillTx/>
                <a:latin typeface="Arial Narrow"/>
              </a:rPr>
              <a:t>Adaptation of the reference technical documents used to design, build, maintain and operate the network: </a:t>
            </a:r>
            <a:r>
              <a:rPr lang="en-US" sz="2000" b="1" u="none" strike="noStrike">
                <a:solidFill>
                  <a:schemeClr val="dk1"/>
                </a:solidFill>
                <a:uFillTx/>
                <a:latin typeface="Arial Narrow"/>
              </a:rPr>
              <a:t>adaptation of road culverts design </a:t>
            </a:r>
            <a:r>
              <a:rPr lang="en-US" sz="2000" b="0" u="none" strike="noStrike">
                <a:solidFill>
                  <a:schemeClr val="dk1"/>
                </a:solidFill>
                <a:uFillTx/>
                <a:latin typeface="Arial Narrow"/>
              </a:rPr>
              <a:t>to new rain patterns</a:t>
            </a:r>
            <a:endParaRPr lang="fr-FR" sz="20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0" u="none" strike="noStrike">
                <a:solidFill>
                  <a:schemeClr val="dk1"/>
                </a:solidFill>
                <a:uFillTx/>
                <a:latin typeface="Arial Narrow"/>
              </a:rPr>
              <a:t>Vulnerability assessment of the national road network with identification of adaptation solution and assessment of inaction costs</a:t>
            </a:r>
            <a:endParaRPr lang="fr-FR" sz="20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0" u="none" strike="noStrike">
                <a:solidFill>
                  <a:schemeClr val="dk1"/>
                </a:solidFill>
                <a:uFillTx/>
                <a:latin typeface="Arial Narrow"/>
              </a:rPr>
              <a:t>Request to the major road operators to carry out vulnerability assessments</a:t>
            </a:r>
            <a:endParaRPr lang="fr-FR" sz="2000" b="0" u="none" strike="noStrike">
              <a:solidFill>
                <a:srgbClr val="000000"/>
              </a:solidFill>
              <a:uFillTx/>
              <a:latin typeface="Arial"/>
            </a:endParaRPr>
          </a:p>
          <a:p>
            <a:pPr marL="685800" lvl="1" indent="-228600" defTabSz="914400">
              <a:lnSpc>
                <a:spcPct val="90000"/>
              </a:lnSpc>
              <a:spcBef>
                <a:spcPts val="499"/>
              </a:spcBef>
              <a:buClr>
                <a:srgbClr val="ED9D00"/>
              </a:buClr>
              <a:buFont typeface="Arial"/>
              <a:buChar char="•"/>
              <a:tabLst>
                <a:tab pos="0" algn="l"/>
              </a:tabLst>
            </a:pPr>
            <a:r>
              <a:rPr lang="en-US" sz="2000" b="0" u="none" strike="noStrike">
                <a:solidFill>
                  <a:schemeClr val="dk1"/>
                </a:solidFill>
                <a:uFillTx/>
                <a:latin typeface="Arial Narrow"/>
              </a:rPr>
              <a:t>Request to the Regions to develop multimodal adaptation plans</a:t>
            </a:r>
            <a:endParaRPr lang="fr-FR" sz="2000" b="0" u="none" strike="noStrike">
              <a:solidFill>
                <a:srgbClr val="000000"/>
              </a:solidFill>
              <a:uFillTx/>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5"/>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u="none" strike="noStrike" dirty="0">
                <a:solidFill>
                  <a:srgbClr val="ED9D00"/>
                </a:solidFill>
                <a:uFillTx/>
                <a:latin typeface="Arial Narrow"/>
              </a:rPr>
              <a:t>Why it is necessary to improve Road Resilience</a:t>
            </a:r>
            <a:endParaRPr lang="fr-FR" sz="3200" b="0" u="none" strike="noStrike" dirty="0">
              <a:solidFill>
                <a:srgbClr val="000000"/>
              </a:solidFill>
              <a:uFillTx/>
              <a:latin typeface="Arial"/>
            </a:endParaRPr>
          </a:p>
        </p:txBody>
      </p:sp>
      <p:grpSp>
        <p:nvGrpSpPr>
          <p:cNvPr id="115" name="Groupe 5"/>
          <p:cNvGrpSpPr/>
          <p:nvPr/>
        </p:nvGrpSpPr>
        <p:grpSpPr>
          <a:xfrm>
            <a:off x="555480" y="1394280"/>
            <a:ext cx="2646360" cy="4978809"/>
            <a:chOff x="555480" y="1394280"/>
            <a:chExt cx="2646360" cy="4978809"/>
          </a:xfrm>
        </p:grpSpPr>
        <p:sp>
          <p:nvSpPr>
            <p:cNvPr id="116" name="ZoneTexte 1"/>
            <p:cNvSpPr/>
            <p:nvPr/>
          </p:nvSpPr>
          <p:spPr>
            <a:xfrm>
              <a:off x="555480" y="4312440"/>
              <a:ext cx="2646360" cy="2060649"/>
            </a:xfrm>
            <a:prstGeom prst="rect">
              <a:avLst/>
            </a:prstGeom>
            <a:noFill/>
            <a:ln w="19049">
              <a:solidFill>
                <a:srgbClr val="EF7757"/>
              </a:solidFill>
              <a:prstDash val="dashDot"/>
              <a:round/>
            </a:ln>
          </p:spPr>
          <p:style>
            <a:lnRef idx="0">
              <a:scrgbClr r="0" g="0" b="0"/>
            </a:lnRef>
            <a:fillRef idx="0">
              <a:scrgbClr r="0" g="0" b="0"/>
            </a:fillRef>
            <a:effectRef idx="0">
              <a:scrgbClr r="0" g="0" b="0"/>
            </a:effectRef>
            <a:fontRef idx="minor"/>
          </p:style>
          <p:txBody>
            <a:bodyPr horzOverflow="overflow" lIns="90000" tIns="45000" rIns="90000" bIns="45000" numCol="1" spcCol="0" anchor="t">
              <a:spAutoFit/>
            </a:bodyPr>
            <a:lstStyle/>
            <a:p>
              <a:pPr defTabSz="914400">
                <a:lnSpc>
                  <a:spcPct val="100000"/>
                </a:lnSpc>
                <a:buClr>
                  <a:srgbClr val="000000"/>
                </a:buClr>
              </a:pPr>
              <a:r>
                <a:rPr lang="fr-FR" sz="1600" b="0" u="none" strike="noStrike" dirty="0">
                  <a:solidFill>
                    <a:schemeClr val="dk1"/>
                  </a:solidFill>
                  <a:uFillTx/>
                  <a:latin typeface="Arial"/>
                  <a:ea typeface="Arial"/>
                </a:rPr>
                <a:t>In France:</a:t>
              </a:r>
              <a:endParaRPr lang="fr-FR" sz="1600" b="0" u="none" strike="noStrike" dirty="0">
                <a:solidFill>
                  <a:srgbClr val="000000"/>
                </a:solidFill>
                <a:uFillTx/>
                <a:latin typeface="Arial"/>
              </a:endParaRPr>
            </a:p>
            <a:p>
              <a:pPr marL="284040" indent="-284040" defTabSz="914400">
                <a:lnSpc>
                  <a:spcPct val="100000"/>
                </a:lnSpc>
                <a:buClr>
                  <a:srgbClr val="000000"/>
                </a:buClr>
                <a:buFont typeface="Arial"/>
                <a:buChar char="•"/>
              </a:pPr>
              <a:r>
                <a:rPr lang="fr-FR" sz="1600" b="0" u="none" strike="noStrike" dirty="0">
                  <a:solidFill>
                    <a:schemeClr val="dk1"/>
                  </a:solidFill>
                  <a:uFillTx/>
                  <a:latin typeface="Arial"/>
                  <a:ea typeface="Arial"/>
                </a:rPr>
                <a:t>1,101,810 millions km, the </a:t>
              </a:r>
              <a:r>
                <a:rPr lang="fr-FR" sz="1600" b="1" u="none" strike="noStrike" dirty="0" err="1">
                  <a:solidFill>
                    <a:schemeClr val="dk1"/>
                  </a:solidFill>
                  <a:uFillTx/>
                  <a:latin typeface="Arial"/>
                  <a:ea typeface="Arial"/>
                </a:rPr>
                <a:t>vast</a:t>
              </a:r>
              <a:r>
                <a:rPr lang="fr-FR" sz="1600" b="1" u="none" strike="noStrike" dirty="0">
                  <a:solidFill>
                    <a:schemeClr val="dk1"/>
                  </a:solidFill>
                  <a:uFillTx/>
                  <a:latin typeface="Arial"/>
                  <a:ea typeface="Arial"/>
                </a:rPr>
                <a:t> </a:t>
              </a:r>
              <a:r>
                <a:rPr lang="fr-FR" sz="1600" b="1" u="none" strike="noStrike" dirty="0" err="1">
                  <a:solidFill>
                    <a:schemeClr val="dk1"/>
                  </a:solidFill>
                  <a:uFillTx/>
                  <a:latin typeface="Arial"/>
                  <a:ea typeface="Arial"/>
                </a:rPr>
                <a:t>majority</a:t>
              </a:r>
              <a:r>
                <a:rPr lang="fr-FR" sz="1600" b="1" u="none" strike="noStrike" dirty="0">
                  <a:solidFill>
                    <a:schemeClr val="dk1"/>
                  </a:solidFill>
                  <a:uFillTx/>
                  <a:latin typeface="Arial"/>
                  <a:ea typeface="Arial"/>
                </a:rPr>
                <a:t> of </a:t>
              </a:r>
              <a:r>
                <a:rPr lang="fr-FR" sz="1600" b="1" u="none" strike="noStrike" dirty="0" err="1">
                  <a:solidFill>
                    <a:schemeClr val="dk1"/>
                  </a:solidFill>
                  <a:uFillTx/>
                  <a:latin typeface="Arial"/>
                  <a:ea typeface="Arial"/>
                </a:rPr>
                <a:t>which</a:t>
              </a:r>
              <a:r>
                <a:rPr lang="fr-FR" sz="1600" b="1" u="none" strike="noStrike" dirty="0">
                  <a:solidFill>
                    <a:schemeClr val="dk1"/>
                  </a:solidFill>
                  <a:uFillTx/>
                  <a:latin typeface="Arial"/>
                  <a:ea typeface="Arial"/>
                </a:rPr>
                <a:t> </a:t>
              </a:r>
              <a:r>
                <a:rPr lang="fr-FR" sz="1600" b="1" u="none" strike="noStrike" dirty="0" err="1">
                  <a:solidFill>
                    <a:schemeClr val="dk1"/>
                  </a:solidFill>
                  <a:uFillTx/>
                  <a:latin typeface="Arial"/>
                  <a:ea typeface="Arial"/>
                </a:rPr>
                <a:t>is</a:t>
              </a:r>
              <a:r>
                <a:rPr lang="fr-FR" sz="1600" b="1" u="none" strike="noStrike" dirty="0">
                  <a:solidFill>
                    <a:schemeClr val="dk1"/>
                  </a:solidFill>
                  <a:uFillTx/>
                  <a:latin typeface="Arial"/>
                  <a:ea typeface="Arial"/>
                </a:rPr>
                <a:t> </a:t>
              </a:r>
              <a:r>
                <a:rPr lang="fr-FR" sz="1600" b="1" u="none" strike="noStrike" dirty="0" err="1">
                  <a:solidFill>
                    <a:schemeClr val="dk1"/>
                  </a:solidFill>
                  <a:uFillTx/>
                  <a:latin typeface="Arial"/>
                  <a:ea typeface="Arial"/>
                </a:rPr>
                <a:t>secondary</a:t>
              </a:r>
              <a:r>
                <a:rPr lang="fr-FR" sz="1600" b="0" u="none" strike="noStrike" dirty="0">
                  <a:solidFill>
                    <a:schemeClr val="dk1"/>
                  </a:solidFill>
                  <a:uFillTx/>
                  <a:latin typeface="Arial"/>
                  <a:ea typeface="Arial"/>
                </a:rPr>
                <a:t> (1,080,586 km)</a:t>
              </a:r>
            </a:p>
            <a:p>
              <a:pPr marL="284040" indent="-284040">
                <a:buClr>
                  <a:srgbClr val="000000"/>
                </a:buClr>
                <a:buFont typeface="Arial"/>
                <a:buChar char="•"/>
              </a:pPr>
              <a:r>
                <a:rPr lang="fr-FR" sz="1600" b="0" u="none" strike="noStrike" dirty="0">
                  <a:solidFill>
                    <a:schemeClr val="dk1"/>
                  </a:solidFill>
                  <a:uFillTx/>
                  <a:latin typeface="Arial"/>
                  <a:ea typeface="Arial"/>
                </a:rPr>
                <a:t>Road </a:t>
              </a:r>
              <a:r>
                <a:rPr lang="fr-FR" sz="1600" b="0" u="none" strike="noStrike" dirty="0" err="1">
                  <a:solidFill>
                    <a:schemeClr val="dk1"/>
                  </a:solidFill>
                  <a:uFillTx/>
                  <a:latin typeface="Arial"/>
                  <a:ea typeface="Arial"/>
                </a:rPr>
                <a:t>traffic</a:t>
              </a:r>
              <a:r>
                <a:rPr lang="fr-FR" sz="1600" b="0" u="none" strike="noStrike" dirty="0">
                  <a:solidFill>
                    <a:schemeClr val="dk1"/>
                  </a:solidFill>
                  <a:uFillTx/>
                  <a:latin typeface="Arial"/>
                  <a:ea typeface="Arial"/>
                </a:rPr>
                <a:t> routes </a:t>
              </a:r>
              <a:r>
                <a:rPr lang="fr-FR" sz="1600" b="0" u="none" strike="noStrike" dirty="0" err="1">
                  <a:solidFill>
                    <a:schemeClr val="dk1"/>
                  </a:solidFill>
                  <a:uFillTx/>
                  <a:latin typeface="Arial"/>
                  <a:ea typeface="Arial"/>
                </a:rPr>
                <a:t>account</a:t>
              </a:r>
              <a:r>
                <a:rPr lang="fr-FR" sz="1600" b="0" u="none" strike="noStrike" dirty="0">
                  <a:solidFill>
                    <a:schemeClr val="dk1"/>
                  </a:solidFill>
                  <a:uFillTx/>
                  <a:latin typeface="Arial"/>
                  <a:ea typeface="Arial"/>
                </a:rPr>
                <a:t> for </a:t>
              </a:r>
              <a:r>
                <a:rPr lang="fr-FR" sz="1600" b="1" u="none" strike="noStrike" dirty="0">
                  <a:solidFill>
                    <a:schemeClr val="dk1"/>
                  </a:solidFill>
                  <a:uFillTx/>
                  <a:latin typeface="Arial"/>
                  <a:ea typeface="Arial"/>
                </a:rPr>
                <a:t>82% of transport networks</a:t>
              </a:r>
              <a:r>
                <a:rPr lang="fr-FR" sz="1600" b="0" u="none" strike="noStrike" dirty="0">
                  <a:solidFill>
                    <a:schemeClr val="dk1"/>
                  </a:solidFill>
                  <a:uFillTx/>
                  <a:latin typeface="Arial"/>
                  <a:ea typeface="Arial"/>
                </a:rPr>
                <a:t> </a:t>
              </a:r>
              <a:endParaRPr lang="fr-FR" sz="1600" b="0" u="none" strike="noStrike" dirty="0">
                <a:solidFill>
                  <a:srgbClr val="000000"/>
                </a:solidFill>
                <a:uFillTx/>
                <a:latin typeface="Arial"/>
              </a:endParaRPr>
            </a:p>
          </p:txBody>
        </p:sp>
        <p:pic>
          <p:nvPicPr>
            <p:cNvPr id="117" name="Image 1"/>
            <p:cNvPicPr/>
            <p:nvPr/>
          </p:nvPicPr>
          <p:blipFill>
            <a:blip r:embed="rId2"/>
            <a:srcRect t="833"/>
            <a:stretch/>
          </p:blipFill>
          <p:spPr>
            <a:xfrm>
              <a:off x="555480" y="1394280"/>
              <a:ext cx="2646360" cy="2834640"/>
            </a:xfrm>
            <a:prstGeom prst="rect">
              <a:avLst/>
            </a:prstGeom>
            <a:noFill/>
            <a:ln w="0">
              <a:solidFill>
                <a:srgbClr val="000000"/>
              </a:solidFill>
            </a:ln>
          </p:spPr>
        </p:pic>
      </p:grpSp>
      <p:pic>
        <p:nvPicPr>
          <p:cNvPr id="119" name="Image 5"/>
          <p:cNvPicPr/>
          <p:nvPr/>
        </p:nvPicPr>
        <p:blipFill>
          <a:blip r:embed="rId3"/>
          <a:stretch/>
        </p:blipFill>
        <p:spPr>
          <a:xfrm>
            <a:off x="3536721" y="1283476"/>
            <a:ext cx="2188080" cy="1459080"/>
          </a:xfrm>
          <a:prstGeom prst="rect">
            <a:avLst/>
          </a:prstGeom>
          <a:noFill/>
          <a:ln w="3175">
            <a:noFill/>
            <a:round/>
          </a:ln>
        </p:spPr>
      </p:pic>
      <p:pic>
        <p:nvPicPr>
          <p:cNvPr id="120" name="Image 6"/>
          <p:cNvPicPr/>
          <p:nvPr/>
        </p:nvPicPr>
        <p:blipFill>
          <a:blip r:embed="rId4"/>
          <a:srcRect l="1335" t="3831" r="37354" b="2589"/>
          <a:stretch/>
        </p:blipFill>
        <p:spPr>
          <a:xfrm>
            <a:off x="5800697" y="1294393"/>
            <a:ext cx="1961339" cy="1459080"/>
          </a:xfrm>
          <a:prstGeom prst="rect">
            <a:avLst/>
          </a:prstGeom>
          <a:noFill/>
          <a:ln w="3175">
            <a:noFill/>
            <a:round/>
          </a:ln>
        </p:spPr>
      </p:pic>
      <p:pic>
        <p:nvPicPr>
          <p:cNvPr id="122" name="Image 13"/>
          <p:cNvPicPr/>
          <p:nvPr/>
        </p:nvPicPr>
        <p:blipFill>
          <a:blip r:embed="rId4"/>
          <a:srcRect l="64416" t="3068" r="1272" b="2395"/>
          <a:stretch/>
        </p:blipFill>
        <p:spPr>
          <a:xfrm>
            <a:off x="7130957" y="1371253"/>
            <a:ext cx="486720" cy="652680"/>
          </a:xfrm>
          <a:prstGeom prst="rect">
            <a:avLst/>
          </a:prstGeom>
          <a:noFill/>
          <a:ln w="3175">
            <a:solidFill>
              <a:srgbClr val="000000"/>
            </a:solidFill>
            <a:round/>
          </a:ln>
        </p:spPr>
      </p:pic>
      <p:pic>
        <p:nvPicPr>
          <p:cNvPr id="3" name="Image 2">
            <a:extLst>
              <a:ext uri="{FF2B5EF4-FFF2-40B4-BE49-F238E27FC236}">
                <a16:creationId xmlns:a16="http://schemas.microsoft.com/office/drawing/2014/main" id="{F2235C1E-2DC6-4485-8901-5AEB66C0F4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424" y="4527321"/>
            <a:ext cx="2188080" cy="1638781"/>
          </a:xfrm>
          <a:prstGeom prst="rect">
            <a:avLst/>
          </a:prstGeom>
        </p:spPr>
      </p:pic>
      <p:pic>
        <p:nvPicPr>
          <p:cNvPr id="5" name="Image 4">
            <a:extLst>
              <a:ext uri="{FF2B5EF4-FFF2-40B4-BE49-F238E27FC236}">
                <a16:creationId xmlns:a16="http://schemas.microsoft.com/office/drawing/2014/main" id="{45AEF196-0945-4953-96F2-B6C8F87317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830" y="2827596"/>
            <a:ext cx="2452907" cy="1634210"/>
          </a:xfrm>
          <a:prstGeom prst="rect">
            <a:avLst/>
          </a:prstGeom>
        </p:spPr>
      </p:pic>
      <p:pic>
        <p:nvPicPr>
          <p:cNvPr id="7" name="Image 6">
            <a:extLst>
              <a:ext uri="{FF2B5EF4-FFF2-40B4-BE49-F238E27FC236}">
                <a16:creationId xmlns:a16="http://schemas.microsoft.com/office/drawing/2014/main" id="{050C9307-DB1E-46C5-8B97-39A2ACE27B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5983" y="1283476"/>
            <a:ext cx="1296476" cy="1456375"/>
          </a:xfrm>
          <a:prstGeom prst="rect">
            <a:avLst/>
          </a:prstGeom>
        </p:spPr>
      </p:pic>
      <p:pic>
        <p:nvPicPr>
          <p:cNvPr id="9" name="Image 8">
            <a:extLst>
              <a:ext uri="{FF2B5EF4-FFF2-40B4-BE49-F238E27FC236}">
                <a16:creationId xmlns:a16="http://schemas.microsoft.com/office/drawing/2014/main" id="{3BD80563-1DFC-4078-B246-1CBD3CEA76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6679" y="4530391"/>
            <a:ext cx="2452907" cy="1632643"/>
          </a:xfrm>
          <a:prstGeom prst="rect">
            <a:avLst/>
          </a:prstGeom>
        </p:spPr>
      </p:pic>
      <p:pic>
        <p:nvPicPr>
          <p:cNvPr id="11" name="Image 10">
            <a:extLst>
              <a:ext uri="{FF2B5EF4-FFF2-40B4-BE49-F238E27FC236}">
                <a16:creationId xmlns:a16="http://schemas.microsoft.com/office/drawing/2014/main" id="{E177227C-72F8-45C4-B2C7-E3A5772102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4126" b="16799"/>
          <a:stretch/>
        </p:blipFill>
        <p:spPr>
          <a:xfrm>
            <a:off x="8395350" y="2827596"/>
            <a:ext cx="2822000" cy="1632643"/>
          </a:xfrm>
          <a:prstGeom prst="rect">
            <a:avLst/>
          </a:prstGeom>
        </p:spPr>
      </p:pic>
      <p:pic>
        <p:nvPicPr>
          <p:cNvPr id="13" name="Image 12">
            <a:extLst>
              <a:ext uri="{FF2B5EF4-FFF2-40B4-BE49-F238E27FC236}">
                <a16:creationId xmlns:a16="http://schemas.microsoft.com/office/drawing/2014/main" id="{E251C6D1-ABD2-45CE-BEA1-D082B13133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28069" y="2827596"/>
            <a:ext cx="2272627" cy="3338114"/>
          </a:xfrm>
          <a:prstGeom prst="rect">
            <a:avLst/>
          </a:prstGeom>
        </p:spPr>
      </p:pic>
      <p:pic>
        <p:nvPicPr>
          <p:cNvPr id="15" name="Image 14">
            <a:extLst>
              <a:ext uri="{FF2B5EF4-FFF2-40B4-BE49-F238E27FC236}">
                <a16:creationId xmlns:a16="http://schemas.microsoft.com/office/drawing/2014/main" id="{08441634-A849-497F-BCAA-AF2C3C030A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8340" y="1283475"/>
            <a:ext cx="1961339" cy="147100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5"/>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u="none" strike="noStrike" dirty="0">
                <a:solidFill>
                  <a:srgbClr val="ED9D00"/>
                </a:solidFill>
                <a:uFillTx/>
                <a:latin typeface="Arial Narrow"/>
              </a:rPr>
              <a:t>Why it is necessary to improve Road Resilience</a:t>
            </a:r>
            <a:endParaRPr lang="fr-FR" sz="3200" b="0" u="none" strike="noStrike" dirty="0">
              <a:solidFill>
                <a:srgbClr val="000000"/>
              </a:solidFill>
              <a:uFillTx/>
              <a:latin typeface="Arial"/>
            </a:endParaRPr>
          </a:p>
        </p:txBody>
      </p:sp>
      <p:graphicFrame>
        <p:nvGraphicFramePr>
          <p:cNvPr id="16" name="Diagram1">
            <a:extLst>
              <a:ext uri="{FF2B5EF4-FFF2-40B4-BE49-F238E27FC236}">
                <a16:creationId xmlns:a16="http://schemas.microsoft.com/office/drawing/2014/main" id="{797C6A21-FB62-4751-A99A-E4283334E5BC}"/>
              </a:ext>
            </a:extLst>
          </p:cNvPr>
          <p:cNvGraphicFramePr/>
          <p:nvPr>
            <p:extLst>
              <p:ext uri="{D42A27DB-BD31-4B8C-83A1-F6EECF244321}">
                <p14:modId xmlns:p14="http://schemas.microsoft.com/office/powerpoint/2010/main" val="2867358261"/>
              </p:ext>
            </p:extLst>
          </p:nvPr>
        </p:nvGraphicFramePr>
        <p:xfrm>
          <a:off x="1199520" y="1357560"/>
          <a:ext cx="9447120" cy="4748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ZoneTexte 12">
            <a:extLst>
              <a:ext uri="{FF2B5EF4-FFF2-40B4-BE49-F238E27FC236}">
                <a16:creationId xmlns:a16="http://schemas.microsoft.com/office/drawing/2014/main" id="{A1FFCD7F-84A6-4350-A70E-8958008A76C4}"/>
              </a:ext>
            </a:extLst>
          </p:cNvPr>
          <p:cNvSpPr/>
          <p:nvPr/>
        </p:nvSpPr>
        <p:spPr>
          <a:xfrm rot="16200000">
            <a:off x="11519289" y="5004105"/>
            <a:ext cx="1113103" cy="21399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fr-FR" sz="800" b="0" i="1" u="none" strike="noStrike" dirty="0">
                <a:uFillTx/>
                <a:latin typeface="Arial"/>
                <a:ea typeface="Arial"/>
              </a:rPr>
              <a:t>Source : I4CE, 2024</a:t>
            </a:r>
            <a:endParaRPr lang="fr-FR" sz="800" b="0" u="none" strike="noStrike" dirty="0">
              <a:uFillTx/>
              <a:latin typeface="Arial"/>
            </a:endParaRPr>
          </a:p>
        </p:txBody>
      </p:sp>
    </p:spTree>
    <p:extLst>
      <p:ext uri="{BB962C8B-B14F-4D97-AF65-F5344CB8AC3E}">
        <p14:creationId xmlns:p14="http://schemas.microsoft.com/office/powerpoint/2010/main" val="2741873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u="none" strike="noStrike" dirty="0">
                <a:solidFill>
                  <a:srgbClr val="ED9D00"/>
                </a:solidFill>
                <a:uFillTx/>
                <a:latin typeface="Arial Narrow"/>
              </a:rPr>
              <a:t>National policy: 3d French National Climate Change Adaptation Plan</a:t>
            </a:r>
            <a:endParaRPr lang="fr-FR" sz="3200" b="0" u="none" strike="noStrike" dirty="0">
              <a:solidFill>
                <a:srgbClr val="000000"/>
              </a:solidFill>
              <a:uFillTx/>
              <a:latin typeface="Arial"/>
            </a:endParaRPr>
          </a:p>
        </p:txBody>
      </p:sp>
      <p:sp>
        <p:nvSpPr>
          <p:cNvPr id="3" name="ZoneTexte 64">
            <a:extLst>
              <a:ext uri="{FF2B5EF4-FFF2-40B4-BE49-F238E27FC236}">
                <a16:creationId xmlns:a16="http://schemas.microsoft.com/office/drawing/2014/main" id="{B1FF1068-4FB9-488F-827C-BF1F98EF611B}"/>
              </a:ext>
            </a:extLst>
          </p:cNvPr>
          <p:cNvSpPr/>
          <p:nvPr/>
        </p:nvSpPr>
        <p:spPr>
          <a:xfrm>
            <a:off x="985320" y="1582200"/>
            <a:ext cx="52707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1" u="none" strike="noStrike" dirty="0" err="1">
                <a:uFillTx/>
                <a:latin typeface="Arial"/>
                <a:ea typeface="Arial"/>
              </a:rPr>
              <a:t>Third</a:t>
            </a:r>
            <a:r>
              <a:rPr lang="fr-FR" sz="1600" b="1" u="none" strike="noStrike" dirty="0">
                <a:uFillTx/>
                <a:latin typeface="Arial"/>
                <a:ea typeface="Arial"/>
              </a:rPr>
              <a:t> French National </a:t>
            </a:r>
            <a:r>
              <a:rPr lang="fr-FR" sz="1600" b="1" u="none" strike="noStrike" dirty="0" err="1">
                <a:uFillTx/>
                <a:latin typeface="Arial"/>
                <a:ea typeface="Arial"/>
              </a:rPr>
              <a:t>Climate</a:t>
            </a:r>
            <a:r>
              <a:rPr lang="fr-FR" sz="1600" b="1" u="none" strike="noStrike" dirty="0">
                <a:uFillTx/>
                <a:latin typeface="Arial"/>
                <a:ea typeface="Arial"/>
              </a:rPr>
              <a:t> Change Adaptation Plan – PNACC 3</a:t>
            </a:r>
            <a:endParaRPr lang="fr-FR" sz="1600" b="0" u="none" strike="noStrike" dirty="0">
              <a:uFillTx/>
              <a:latin typeface="Arial"/>
            </a:endParaRPr>
          </a:p>
        </p:txBody>
      </p:sp>
      <p:pic>
        <p:nvPicPr>
          <p:cNvPr id="4" name="Image 2">
            <a:extLst>
              <a:ext uri="{FF2B5EF4-FFF2-40B4-BE49-F238E27FC236}">
                <a16:creationId xmlns:a16="http://schemas.microsoft.com/office/drawing/2014/main" id="{A610CFF7-7E92-4AF7-BAEE-57C338E506DE}"/>
              </a:ext>
            </a:extLst>
          </p:cNvPr>
          <p:cNvPicPr/>
          <p:nvPr/>
        </p:nvPicPr>
        <p:blipFill>
          <a:blip r:embed="rId2"/>
          <a:stretch/>
        </p:blipFill>
        <p:spPr>
          <a:xfrm>
            <a:off x="985320" y="2313000"/>
            <a:ext cx="2538000" cy="3609360"/>
          </a:xfrm>
          <a:prstGeom prst="rect">
            <a:avLst/>
          </a:prstGeom>
          <a:noFill/>
          <a:ln w="0">
            <a:solidFill>
              <a:srgbClr val="000000"/>
            </a:solidFill>
          </a:ln>
        </p:spPr>
      </p:pic>
      <p:pic>
        <p:nvPicPr>
          <p:cNvPr id="5" name="Image 3">
            <a:extLst>
              <a:ext uri="{FF2B5EF4-FFF2-40B4-BE49-F238E27FC236}">
                <a16:creationId xmlns:a16="http://schemas.microsoft.com/office/drawing/2014/main" id="{BDD6B7CE-A5B2-42AE-91F0-285FBEB6710D}"/>
              </a:ext>
            </a:extLst>
          </p:cNvPr>
          <p:cNvPicPr/>
          <p:nvPr/>
        </p:nvPicPr>
        <p:blipFill>
          <a:blip r:embed="rId3"/>
          <a:stretch/>
        </p:blipFill>
        <p:spPr>
          <a:xfrm>
            <a:off x="3702240" y="2313000"/>
            <a:ext cx="2554200" cy="3609360"/>
          </a:xfrm>
          <a:prstGeom prst="rect">
            <a:avLst/>
          </a:prstGeom>
          <a:noFill/>
          <a:ln w="0">
            <a:solidFill>
              <a:srgbClr val="000000"/>
            </a:solidFill>
          </a:ln>
        </p:spPr>
      </p:pic>
      <p:sp>
        <p:nvSpPr>
          <p:cNvPr id="6" name="ZoneTexte 66">
            <a:extLst>
              <a:ext uri="{FF2B5EF4-FFF2-40B4-BE49-F238E27FC236}">
                <a16:creationId xmlns:a16="http://schemas.microsoft.com/office/drawing/2014/main" id="{81F9D69E-DA78-4009-9948-9F946324AB50}"/>
              </a:ext>
            </a:extLst>
          </p:cNvPr>
          <p:cNvSpPr/>
          <p:nvPr/>
        </p:nvSpPr>
        <p:spPr>
          <a:xfrm>
            <a:off x="6682320" y="2648160"/>
            <a:ext cx="4375800" cy="2553091"/>
          </a:xfrm>
          <a:prstGeom prst="rect">
            <a:avLst/>
          </a:prstGeom>
          <a:noFill/>
          <a:ln w="0">
            <a:solidFill>
              <a:srgbClr val="EF775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1" u="none" strike="noStrike" dirty="0">
                <a:uFillTx/>
                <a:latin typeface="Arial"/>
                <a:ea typeface="Arial"/>
              </a:rPr>
              <a:t>11 – </a:t>
            </a:r>
            <a:r>
              <a:rPr lang="fr-FR" sz="1600" b="1" u="none" strike="noStrike" dirty="0" err="1">
                <a:uFillTx/>
                <a:latin typeface="Arial"/>
                <a:ea typeface="Arial"/>
              </a:rPr>
              <a:t>Climate</a:t>
            </a:r>
            <a:r>
              <a:rPr lang="fr-FR" sz="1600" b="1" u="none" strike="noStrike" dirty="0">
                <a:uFillTx/>
                <a:latin typeface="Arial"/>
                <a:ea typeface="Arial"/>
              </a:rPr>
              <a:t> change adaptation of transport</a:t>
            </a:r>
            <a:endParaRPr lang="fr-FR" sz="1600" b="0" u="none" strike="noStrike" dirty="0">
              <a:uFillTx/>
              <a:latin typeface="Arial"/>
            </a:endParaRPr>
          </a:p>
          <a:p>
            <a:pPr algn="ctr" defTabSz="914400">
              <a:lnSpc>
                <a:spcPct val="100000"/>
              </a:lnSpc>
            </a:pPr>
            <a:endParaRPr lang="fr-FR" sz="1600" b="0" u="none" strike="noStrike" dirty="0">
              <a:uFillTx/>
              <a:latin typeface="Arial"/>
            </a:endParaRPr>
          </a:p>
          <a:p>
            <a:pPr marL="285840" indent="-285840" defTabSz="914400">
              <a:lnSpc>
                <a:spcPct val="100000"/>
              </a:lnSpc>
              <a:buClr>
                <a:srgbClr val="292574"/>
              </a:buClr>
              <a:buFont typeface="Arial"/>
              <a:buChar char="•"/>
            </a:pPr>
            <a:r>
              <a:rPr lang="fr-FR" sz="1600" b="0" i="1" u="none" strike="noStrike" dirty="0">
                <a:uFillTx/>
                <a:latin typeface="Arial"/>
                <a:ea typeface="Arial"/>
              </a:rPr>
              <a:t>A </a:t>
            </a:r>
            <a:r>
              <a:rPr lang="fr-FR" sz="1600" b="0" i="1" u="none" strike="noStrike" dirty="0" err="1">
                <a:uFillTx/>
                <a:latin typeface="Arial"/>
                <a:ea typeface="Arial"/>
              </a:rPr>
              <a:t>priority</a:t>
            </a:r>
            <a:r>
              <a:rPr lang="fr-FR" sz="1600" b="0" i="1" u="none" strike="noStrike" dirty="0">
                <a:uFillTx/>
                <a:latin typeface="Arial"/>
                <a:ea typeface="Arial"/>
              </a:rPr>
              <a:t> </a:t>
            </a:r>
            <a:r>
              <a:rPr lang="fr-FR" sz="1600" b="0" i="1" u="none" strike="noStrike" dirty="0" err="1">
                <a:uFillTx/>
                <a:latin typeface="Arial"/>
                <a:ea typeface="Arial"/>
              </a:rPr>
              <a:t>measures</a:t>
            </a:r>
            <a:r>
              <a:rPr lang="fr-FR" sz="1600" b="0" i="1" u="none" strike="noStrike" dirty="0">
                <a:uFillTx/>
                <a:latin typeface="Arial"/>
                <a:ea typeface="Arial"/>
              </a:rPr>
              <a:t> (</a:t>
            </a:r>
            <a:r>
              <a:rPr lang="fr-FR" sz="1600" i="1" dirty="0">
                <a:latin typeface="Arial"/>
                <a:ea typeface="Arial"/>
              </a:rPr>
              <a:t>52 </a:t>
            </a:r>
            <a:r>
              <a:rPr lang="fr-FR" sz="1600" i="1" dirty="0" err="1">
                <a:latin typeface="Arial"/>
                <a:ea typeface="Arial"/>
              </a:rPr>
              <a:t>measures</a:t>
            </a:r>
            <a:r>
              <a:rPr lang="fr-FR" sz="1600" b="0" i="1" u="none" strike="noStrike" dirty="0">
                <a:uFillTx/>
                <a:latin typeface="Arial"/>
                <a:ea typeface="Arial"/>
              </a:rPr>
              <a:t>)</a:t>
            </a:r>
            <a:endParaRPr lang="fr-FR" sz="1600" b="0" i="1" u="none" strike="noStrike" dirty="0">
              <a:uFillTx/>
              <a:latin typeface="Arial"/>
            </a:endParaRPr>
          </a:p>
          <a:p>
            <a:pPr marL="285840" indent="-285840">
              <a:buClr>
                <a:srgbClr val="292574"/>
              </a:buClr>
              <a:buFont typeface="Arial"/>
              <a:buChar char="•"/>
            </a:pPr>
            <a:r>
              <a:rPr lang="fr-FR" sz="1600" u="none" strike="noStrike" dirty="0" err="1">
                <a:uFillTx/>
                <a:latin typeface="Arial"/>
                <a:ea typeface="Arial"/>
              </a:rPr>
              <a:t>Resilience</a:t>
            </a:r>
            <a:r>
              <a:rPr lang="fr-FR" sz="1600" u="none" strike="noStrike" dirty="0">
                <a:uFillTx/>
                <a:latin typeface="Arial"/>
                <a:ea typeface="Arial"/>
              </a:rPr>
              <a:t> </a:t>
            </a:r>
            <a:r>
              <a:rPr lang="fr-FR" sz="1600" u="none" strike="noStrike" dirty="0" err="1">
                <a:uFillTx/>
                <a:latin typeface="Arial"/>
                <a:ea typeface="Arial"/>
              </a:rPr>
              <a:t>studies</a:t>
            </a:r>
            <a:r>
              <a:rPr lang="fr-FR" sz="1600" u="none" strike="noStrike" dirty="0">
                <a:uFillTx/>
                <a:latin typeface="Arial"/>
                <a:ea typeface="Arial"/>
              </a:rPr>
              <a:t> and </a:t>
            </a:r>
            <a:r>
              <a:rPr lang="fr-FR" sz="1600" u="none" strike="noStrike" dirty="0" err="1">
                <a:uFillTx/>
                <a:latin typeface="Arial"/>
                <a:ea typeface="Arial"/>
              </a:rPr>
              <a:t>strategies</a:t>
            </a:r>
            <a:r>
              <a:rPr lang="fr-FR" sz="1600" u="none" strike="noStrike" dirty="0">
                <a:uFillTx/>
                <a:latin typeface="Arial"/>
                <a:ea typeface="Arial"/>
              </a:rPr>
              <a:t> for transport </a:t>
            </a:r>
            <a:r>
              <a:rPr lang="fr-FR" sz="1600" u="none" strike="noStrike" dirty="0" err="1">
                <a:uFillTx/>
                <a:latin typeface="Arial"/>
                <a:ea typeface="Arial"/>
              </a:rPr>
              <a:t>authorities</a:t>
            </a:r>
            <a:endParaRPr lang="fr-FR" sz="1600" u="none" strike="noStrike" dirty="0">
              <a:uFillTx/>
              <a:latin typeface="Arial"/>
              <a:ea typeface="Arial"/>
            </a:endParaRPr>
          </a:p>
          <a:p>
            <a:pPr marL="285840" indent="-285840">
              <a:buClr>
                <a:srgbClr val="292574"/>
              </a:buClr>
              <a:buFont typeface="Arial"/>
              <a:buChar char="•"/>
            </a:pPr>
            <a:r>
              <a:rPr lang="fr-FR" sz="1600" dirty="0" err="1">
                <a:latin typeface="Arial"/>
                <a:ea typeface="Arial"/>
              </a:rPr>
              <a:t>Adapt</a:t>
            </a:r>
            <a:r>
              <a:rPr lang="fr-FR" sz="1600" dirty="0">
                <a:latin typeface="Arial"/>
                <a:ea typeface="Arial"/>
              </a:rPr>
              <a:t> transport and </a:t>
            </a:r>
            <a:r>
              <a:rPr lang="fr-FR" sz="1600" dirty="0" err="1">
                <a:latin typeface="Arial"/>
                <a:ea typeface="Arial"/>
              </a:rPr>
              <a:t>mobility</a:t>
            </a:r>
            <a:r>
              <a:rPr lang="fr-FR" sz="1600" dirty="0">
                <a:latin typeface="Arial"/>
                <a:ea typeface="Arial"/>
              </a:rPr>
              <a:t> in </a:t>
            </a:r>
            <a:r>
              <a:rPr lang="fr-FR" sz="1600" dirty="0" err="1">
                <a:latin typeface="Arial"/>
                <a:ea typeface="Arial"/>
              </a:rPr>
              <a:t>territories</a:t>
            </a:r>
            <a:endParaRPr lang="fr-FR" sz="1600" dirty="0">
              <a:latin typeface="Arial"/>
              <a:ea typeface="Arial"/>
            </a:endParaRPr>
          </a:p>
          <a:p>
            <a:pPr marL="285840" indent="-285840">
              <a:buClr>
                <a:srgbClr val="292574"/>
              </a:buClr>
              <a:buFont typeface="Arial"/>
              <a:buChar char="•"/>
            </a:pPr>
            <a:r>
              <a:rPr lang="fr-FR" sz="1600" b="0" u="none" strike="noStrike" dirty="0" err="1">
                <a:uFillTx/>
                <a:latin typeface="Arial"/>
                <a:ea typeface="Arial"/>
              </a:rPr>
              <a:t>Adapt</a:t>
            </a:r>
            <a:r>
              <a:rPr lang="fr-FR" sz="1600" b="0" u="none" strike="noStrike" dirty="0">
                <a:uFillTx/>
                <a:latin typeface="Arial"/>
                <a:ea typeface="Arial"/>
              </a:rPr>
              <a:t> public transport services</a:t>
            </a:r>
          </a:p>
          <a:p>
            <a:pPr marL="285840" indent="-285840">
              <a:buClr>
                <a:srgbClr val="292574"/>
              </a:buClr>
              <a:buFont typeface="Arial"/>
              <a:buChar char="•"/>
            </a:pPr>
            <a:r>
              <a:rPr lang="fr-FR" sz="1600" dirty="0" err="1">
                <a:latin typeface="Arial"/>
              </a:rPr>
              <a:t>Adapt</a:t>
            </a:r>
            <a:r>
              <a:rPr lang="fr-FR" sz="1600" dirty="0">
                <a:latin typeface="Arial"/>
              </a:rPr>
              <a:t> </a:t>
            </a:r>
            <a:r>
              <a:rPr lang="fr-FR" sz="1600" dirty="0" err="1">
                <a:latin typeface="Arial"/>
              </a:rPr>
              <a:t>technical</a:t>
            </a:r>
            <a:r>
              <a:rPr lang="fr-FR" sz="1600" dirty="0">
                <a:latin typeface="Arial"/>
              </a:rPr>
              <a:t> guidelines </a:t>
            </a:r>
            <a:r>
              <a:rPr lang="fr-FR" sz="1600" dirty="0" err="1">
                <a:latin typeface="Arial"/>
              </a:rPr>
              <a:t>used</a:t>
            </a:r>
            <a:r>
              <a:rPr lang="fr-FR" sz="1600" dirty="0">
                <a:latin typeface="Arial"/>
              </a:rPr>
              <a:t> for the design, building &amp; </a:t>
            </a:r>
            <a:r>
              <a:rPr lang="fr-FR" sz="1600" dirty="0" err="1">
                <a:latin typeface="Arial"/>
              </a:rPr>
              <a:t>operation</a:t>
            </a:r>
            <a:r>
              <a:rPr lang="fr-FR" sz="1600" dirty="0">
                <a:latin typeface="Arial"/>
              </a:rPr>
              <a:t> of </a:t>
            </a:r>
            <a:r>
              <a:rPr lang="fr-FR" sz="1600" dirty="0" err="1">
                <a:latin typeface="Arial"/>
              </a:rPr>
              <a:t>roads</a:t>
            </a:r>
            <a:endParaRPr lang="fr-FR" sz="1600" b="0" u="none" strike="noStrike" dirty="0">
              <a:uFillTx/>
              <a:latin typeface="Arial"/>
            </a:endParaRPr>
          </a:p>
        </p:txBody>
      </p:sp>
    </p:spTree>
    <p:extLst>
      <p:ext uri="{BB962C8B-B14F-4D97-AF65-F5344CB8AC3E}">
        <p14:creationId xmlns:p14="http://schemas.microsoft.com/office/powerpoint/2010/main" val="123321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The French N</a:t>
            </a:r>
            <a:r>
              <a:rPr lang="en-US" sz="3200" b="1" u="none" strike="noStrike" dirty="0">
                <a:solidFill>
                  <a:srgbClr val="ED9D00"/>
                </a:solidFill>
                <a:uFillTx/>
                <a:latin typeface="Arial Narrow"/>
              </a:rPr>
              <a:t>ational </a:t>
            </a:r>
            <a:r>
              <a:rPr lang="en-US" sz="3200" b="1" dirty="0">
                <a:solidFill>
                  <a:srgbClr val="ED9D00"/>
                </a:solidFill>
                <a:latin typeface="Arial Narrow"/>
              </a:rPr>
              <a:t>F</a:t>
            </a:r>
            <a:r>
              <a:rPr lang="en-US" sz="3200" b="1" u="none" strike="noStrike" dirty="0">
                <a:solidFill>
                  <a:srgbClr val="ED9D00"/>
                </a:solidFill>
                <a:uFillTx/>
                <a:latin typeface="Arial Narrow"/>
              </a:rPr>
              <a:t>ramework on Climate </a:t>
            </a:r>
            <a:r>
              <a:rPr lang="en-US" sz="3200" b="1" dirty="0">
                <a:solidFill>
                  <a:srgbClr val="ED9D00"/>
                </a:solidFill>
                <a:latin typeface="Arial Narrow"/>
              </a:rPr>
              <a:t>C</a:t>
            </a:r>
            <a:r>
              <a:rPr lang="en-US" sz="3200" b="1" u="none" strike="noStrike" dirty="0">
                <a:solidFill>
                  <a:srgbClr val="ED9D00"/>
                </a:solidFill>
                <a:uFillTx/>
                <a:latin typeface="Arial Narrow"/>
              </a:rPr>
              <a:t>hange</a:t>
            </a:r>
            <a:endParaRPr lang="fr-FR" sz="3200" b="0" u="none" strike="noStrike" dirty="0">
              <a:solidFill>
                <a:srgbClr val="000000"/>
              </a:solidFill>
              <a:uFillTx/>
              <a:latin typeface="Arial"/>
            </a:endParaRPr>
          </a:p>
        </p:txBody>
      </p:sp>
      <p:sp>
        <p:nvSpPr>
          <p:cNvPr id="28" name="Rectangle à coins arrondis 8">
            <a:extLst>
              <a:ext uri="{FF2B5EF4-FFF2-40B4-BE49-F238E27FC236}">
                <a16:creationId xmlns:a16="http://schemas.microsoft.com/office/drawing/2014/main" id="{05952617-7567-44C7-B3F0-05555A06339D}"/>
              </a:ext>
            </a:extLst>
          </p:cNvPr>
          <p:cNvSpPr/>
          <p:nvPr/>
        </p:nvSpPr>
        <p:spPr>
          <a:xfrm>
            <a:off x="7932336" y="1362240"/>
            <a:ext cx="3114000" cy="4751481"/>
          </a:xfrm>
          <a:prstGeom prst="roundRect">
            <a:avLst>
              <a:gd name="adj" fmla="val 16667"/>
            </a:avLst>
          </a:prstGeom>
          <a:noFill/>
          <a:ln w="19050">
            <a:solidFill>
              <a:srgbClr val="EF7757"/>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a typeface="Arial"/>
            </a:endParaRPr>
          </a:p>
        </p:txBody>
      </p:sp>
      <p:graphicFrame>
        <p:nvGraphicFramePr>
          <p:cNvPr id="115" name="Diagramme 114">
            <a:extLst>
              <a:ext uri="{FF2B5EF4-FFF2-40B4-BE49-F238E27FC236}">
                <a16:creationId xmlns:a16="http://schemas.microsoft.com/office/drawing/2014/main" id="{92BE77F9-4F78-45FB-A2B6-125ADFA7DCC9}"/>
              </a:ext>
            </a:extLst>
          </p:cNvPr>
          <p:cNvGraphicFramePr/>
          <p:nvPr>
            <p:extLst>
              <p:ext uri="{D42A27DB-BD31-4B8C-83A1-F6EECF244321}">
                <p14:modId xmlns:p14="http://schemas.microsoft.com/office/powerpoint/2010/main" val="1248203663"/>
              </p:ext>
            </p:extLst>
          </p:nvPr>
        </p:nvGraphicFramePr>
        <p:xfrm>
          <a:off x="947591" y="2057040"/>
          <a:ext cx="6252409" cy="4056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9" name="Groupe 2">
            <a:extLst>
              <a:ext uri="{FF2B5EF4-FFF2-40B4-BE49-F238E27FC236}">
                <a16:creationId xmlns:a16="http://schemas.microsoft.com/office/drawing/2014/main" id="{0D986145-E4C0-48A2-B4C2-107F87BC9FE1}"/>
              </a:ext>
            </a:extLst>
          </p:cNvPr>
          <p:cNvGrpSpPr/>
          <p:nvPr/>
        </p:nvGrpSpPr>
        <p:grpSpPr>
          <a:xfrm>
            <a:off x="8084976" y="2109960"/>
            <a:ext cx="2961000" cy="3766680"/>
            <a:chOff x="8257320" y="2123280"/>
            <a:chExt cx="2961000" cy="3766680"/>
          </a:xfrm>
        </p:grpSpPr>
        <p:pic>
          <p:nvPicPr>
            <p:cNvPr id="30" name="Image 12">
              <a:extLst>
                <a:ext uri="{FF2B5EF4-FFF2-40B4-BE49-F238E27FC236}">
                  <a16:creationId xmlns:a16="http://schemas.microsoft.com/office/drawing/2014/main" id="{9F8ABFAF-60FE-434B-99AE-71D15ECEC5C8}"/>
                </a:ext>
              </a:extLst>
            </p:cNvPr>
            <p:cNvPicPr/>
            <p:nvPr/>
          </p:nvPicPr>
          <p:blipFill>
            <a:blip r:embed="rId7"/>
            <a:stretch/>
          </p:blipFill>
          <p:spPr>
            <a:xfrm>
              <a:off x="8257320" y="2124360"/>
              <a:ext cx="2676240" cy="3765600"/>
            </a:xfrm>
            <a:prstGeom prst="rect">
              <a:avLst/>
            </a:prstGeom>
            <a:noFill/>
            <a:ln w="0">
              <a:noFill/>
            </a:ln>
          </p:spPr>
        </p:pic>
        <p:sp>
          <p:nvSpPr>
            <p:cNvPr id="31" name="ZoneTexte 14">
              <a:extLst>
                <a:ext uri="{FF2B5EF4-FFF2-40B4-BE49-F238E27FC236}">
                  <a16:creationId xmlns:a16="http://schemas.microsoft.com/office/drawing/2014/main" id="{9BD820AA-049D-4553-84E9-3CEF25EB701D}"/>
                </a:ext>
              </a:extLst>
            </p:cNvPr>
            <p:cNvSpPr/>
            <p:nvPr/>
          </p:nvSpPr>
          <p:spPr>
            <a:xfrm>
              <a:off x="9016920" y="2123280"/>
              <a:ext cx="1852200" cy="5166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7F7F7F"/>
                  </a:solidFill>
                  <a:uFillTx/>
                  <a:latin typeface="Arial"/>
                  <a:ea typeface="Arial"/>
                </a:rPr>
                <a:t>… of greater intensity/amplitude</a:t>
              </a:r>
              <a:endParaRPr lang="fr-FR" sz="1400" b="0" u="none" strike="noStrike">
                <a:solidFill>
                  <a:srgbClr val="000000"/>
                </a:solidFill>
                <a:uFillTx/>
                <a:latin typeface="Arial"/>
              </a:endParaRPr>
            </a:p>
          </p:txBody>
        </p:sp>
        <p:sp>
          <p:nvSpPr>
            <p:cNvPr id="32" name="ZoneTexte 15">
              <a:extLst>
                <a:ext uri="{FF2B5EF4-FFF2-40B4-BE49-F238E27FC236}">
                  <a16:creationId xmlns:a16="http://schemas.microsoft.com/office/drawing/2014/main" id="{45BB0CA0-FA68-4BDC-9067-F855A17FEA1D}"/>
                </a:ext>
              </a:extLst>
            </p:cNvPr>
            <p:cNvSpPr/>
            <p:nvPr/>
          </p:nvSpPr>
          <p:spPr>
            <a:xfrm>
              <a:off x="8972640" y="3056400"/>
              <a:ext cx="1915920" cy="3031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7F7F7F"/>
                  </a:solidFill>
                  <a:uFillTx/>
                  <a:latin typeface="Arial"/>
                  <a:ea typeface="Arial"/>
                </a:rPr>
                <a:t>… more frequent</a:t>
              </a:r>
              <a:endParaRPr lang="fr-FR" sz="1400" b="0" u="none" strike="noStrike">
                <a:solidFill>
                  <a:srgbClr val="000000"/>
                </a:solidFill>
                <a:uFillTx/>
                <a:latin typeface="Arial"/>
              </a:endParaRPr>
            </a:p>
          </p:txBody>
        </p:sp>
        <p:sp>
          <p:nvSpPr>
            <p:cNvPr id="33" name="ZoneTexte 16">
              <a:extLst>
                <a:ext uri="{FF2B5EF4-FFF2-40B4-BE49-F238E27FC236}">
                  <a16:creationId xmlns:a16="http://schemas.microsoft.com/office/drawing/2014/main" id="{721DE84A-3F48-47AB-9A5A-2C087B17B38E}"/>
                </a:ext>
              </a:extLst>
            </p:cNvPr>
            <p:cNvSpPr/>
            <p:nvPr/>
          </p:nvSpPr>
          <p:spPr>
            <a:xfrm>
              <a:off x="8993160" y="3608640"/>
              <a:ext cx="2225160" cy="5166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dirty="0">
                  <a:solidFill>
                    <a:srgbClr val="7F7F7F"/>
                  </a:solidFill>
                  <a:uFillTx/>
                  <a:latin typeface="Arial"/>
                  <a:ea typeface="Arial"/>
                </a:rPr>
                <a:t>… in </a:t>
              </a:r>
              <a:r>
                <a:rPr lang="fr-FR" sz="1400" b="0" u="none" strike="noStrike" dirty="0" err="1">
                  <a:solidFill>
                    <a:srgbClr val="7F7F7F"/>
                  </a:solidFill>
                  <a:uFillTx/>
                  <a:latin typeface="Arial"/>
                  <a:ea typeface="Arial"/>
                </a:rPr>
                <a:t>different</a:t>
              </a:r>
              <a:r>
                <a:rPr lang="fr-FR" sz="1400" b="0" u="none" strike="noStrike" dirty="0">
                  <a:solidFill>
                    <a:srgbClr val="7F7F7F"/>
                  </a:solidFill>
                  <a:uFillTx/>
                  <a:latin typeface="Arial"/>
                  <a:ea typeface="Arial"/>
                </a:rPr>
                <a:t> </a:t>
              </a:r>
              <a:r>
                <a:rPr lang="fr-FR" sz="1400" b="0" u="none" strike="noStrike" dirty="0" err="1">
                  <a:solidFill>
                    <a:srgbClr val="7F7F7F"/>
                  </a:solidFill>
                  <a:uFillTx/>
                  <a:latin typeface="Arial"/>
                  <a:ea typeface="Arial"/>
                </a:rPr>
                <a:t>geographical</a:t>
              </a:r>
              <a:r>
                <a:rPr lang="fr-FR" sz="1400" b="0" u="none" strike="noStrike" dirty="0">
                  <a:solidFill>
                    <a:srgbClr val="7F7F7F"/>
                  </a:solidFill>
                  <a:uFillTx/>
                  <a:latin typeface="Arial"/>
                  <a:ea typeface="Arial"/>
                </a:rPr>
                <a:t> areas</a:t>
              </a:r>
              <a:endParaRPr lang="fr-FR" sz="1400" b="0" u="none" strike="noStrike" dirty="0">
                <a:solidFill>
                  <a:srgbClr val="000000"/>
                </a:solidFill>
                <a:uFillTx/>
                <a:latin typeface="Arial"/>
              </a:endParaRPr>
            </a:p>
          </p:txBody>
        </p:sp>
        <p:sp>
          <p:nvSpPr>
            <p:cNvPr id="34" name="ZoneTexte 17">
              <a:extLst>
                <a:ext uri="{FF2B5EF4-FFF2-40B4-BE49-F238E27FC236}">
                  <a16:creationId xmlns:a16="http://schemas.microsoft.com/office/drawing/2014/main" id="{25BCF9F6-0336-416E-854B-880B9BF41B03}"/>
                </a:ext>
              </a:extLst>
            </p:cNvPr>
            <p:cNvSpPr/>
            <p:nvPr/>
          </p:nvSpPr>
          <p:spPr>
            <a:xfrm>
              <a:off x="8993160" y="4496400"/>
              <a:ext cx="1965600" cy="5166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7F7F7F"/>
                  </a:solidFill>
                  <a:uFillTx/>
                  <a:latin typeface="Arial"/>
                  <a:ea typeface="Arial"/>
                </a:rPr>
                <a:t>… at different times of the year</a:t>
              </a:r>
              <a:endParaRPr lang="fr-FR" sz="1400" b="0" u="none" strike="noStrike">
                <a:solidFill>
                  <a:srgbClr val="000000"/>
                </a:solidFill>
                <a:uFillTx/>
                <a:latin typeface="Arial"/>
              </a:endParaRPr>
            </a:p>
          </p:txBody>
        </p:sp>
        <p:sp>
          <p:nvSpPr>
            <p:cNvPr id="35" name="ZoneTexte 18">
              <a:extLst>
                <a:ext uri="{FF2B5EF4-FFF2-40B4-BE49-F238E27FC236}">
                  <a16:creationId xmlns:a16="http://schemas.microsoft.com/office/drawing/2014/main" id="{98D82BBC-F81A-495A-849F-B1F48A62F68A}"/>
                </a:ext>
              </a:extLst>
            </p:cNvPr>
            <p:cNvSpPr/>
            <p:nvPr/>
          </p:nvSpPr>
          <p:spPr>
            <a:xfrm>
              <a:off x="8996760" y="5229720"/>
              <a:ext cx="1902240" cy="5166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7F7F7F"/>
                  </a:solidFill>
                  <a:uFillTx/>
                  <a:latin typeface="Arial"/>
                  <a:ea typeface="Arial"/>
                </a:rPr>
                <a:t>… multiple / compound evolutions</a:t>
              </a:r>
              <a:endParaRPr lang="fr-FR" sz="1400" b="0" u="none" strike="noStrike">
                <a:solidFill>
                  <a:srgbClr val="000000"/>
                </a:solidFill>
                <a:uFillTx/>
                <a:latin typeface="Arial"/>
              </a:endParaRPr>
            </a:p>
          </p:txBody>
        </p:sp>
      </p:grpSp>
      <p:sp>
        <p:nvSpPr>
          <p:cNvPr id="65" name="ZoneTexte 65">
            <a:extLst>
              <a:ext uri="{FF2B5EF4-FFF2-40B4-BE49-F238E27FC236}">
                <a16:creationId xmlns:a16="http://schemas.microsoft.com/office/drawing/2014/main" id="{1BB111D0-1C2E-42F7-BEC2-064324A81C9D}"/>
              </a:ext>
            </a:extLst>
          </p:cNvPr>
          <p:cNvSpPr/>
          <p:nvPr/>
        </p:nvSpPr>
        <p:spPr>
          <a:xfrm>
            <a:off x="7932336" y="1574895"/>
            <a:ext cx="307008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200" b="1" u="none" strike="noStrike" dirty="0" err="1">
                <a:solidFill>
                  <a:schemeClr val="accent1"/>
                </a:solidFill>
                <a:uFillTx/>
                <a:latin typeface="Arial"/>
                <a:ea typeface="Arial"/>
              </a:rPr>
              <a:t>Climate</a:t>
            </a:r>
            <a:r>
              <a:rPr lang="fr-FR" sz="1200" b="1" u="none" strike="noStrike" dirty="0">
                <a:solidFill>
                  <a:schemeClr val="accent1"/>
                </a:solidFill>
                <a:uFillTx/>
                <a:latin typeface="Arial"/>
                <a:ea typeface="Arial"/>
              </a:rPr>
              <a:t> </a:t>
            </a:r>
            <a:r>
              <a:rPr lang="fr-FR" sz="1200" b="1" u="none" strike="noStrike" dirty="0" err="1">
                <a:solidFill>
                  <a:schemeClr val="accent1"/>
                </a:solidFill>
                <a:uFillTx/>
                <a:latin typeface="Arial"/>
                <a:ea typeface="Arial"/>
              </a:rPr>
              <a:t>hazards</a:t>
            </a:r>
            <a:endParaRPr lang="fr-FR" sz="1200" b="0" u="none" strike="noStrike" dirty="0">
              <a:solidFill>
                <a:srgbClr val="000000"/>
              </a:solidFill>
              <a:uFillTx/>
              <a:latin typeface="Arial"/>
            </a:endParaRPr>
          </a:p>
        </p:txBody>
      </p:sp>
      <p:grpSp>
        <p:nvGrpSpPr>
          <p:cNvPr id="116" name="Groupe 115">
            <a:extLst>
              <a:ext uri="{FF2B5EF4-FFF2-40B4-BE49-F238E27FC236}">
                <a16:creationId xmlns:a16="http://schemas.microsoft.com/office/drawing/2014/main" id="{0986E178-C3F7-4A13-812A-F80F6A4B5FD7}"/>
              </a:ext>
            </a:extLst>
          </p:cNvPr>
          <p:cNvGrpSpPr/>
          <p:nvPr/>
        </p:nvGrpSpPr>
        <p:grpSpPr>
          <a:xfrm>
            <a:off x="2940911" y="4662949"/>
            <a:ext cx="1307372" cy="733722"/>
            <a:chOff x="11089787" y="2632436"/>
            <a:chExt cx="1307372" cy="733722"/>
          </a:xfrm>
        </p:grpSpPr>
        <p:pic>
          <p:nvPicPr>
            <p:cNvPr id="73" name="Espace réservé du contenu 19">
              <a:extLst>
                <a:ext uri="{FF2B5EF4-FFF2-40B4-BE49-F238E27FC236}">
                  <a16:creationId xmlns:a16="http://schemas.microsoft.com/office/drawing/2014/main" id="{24E055A0-68B3-4445-9684-A84BD91E1BE4}"/>
                </a:ext>
              </a:extLst>
            </p:cNvPr>
            <p:cNvPicPr/>
            <p:nvPr/>
          </p:nvPicPr>
          <p:blipFill>
            <a:blip r:embed="rId8"/>
            <a:stretch/>
          </p:blipFill>
          <p:spPr>
            <a:xfrm>
              <a:off x="11242350" y="2939261"/>
              <a:ext cx="406939" cy="406939"/>
            </a:xfrm>
            <a:prstGeom prst="rect">
              <a:avLst/>
            </a:prstGeom>
            <a:noFill/>
            <a:ln w="0">
              <a:noFill/>
            </a:ln>
          </p:spPr>
        </p:pic>
        <p:pic>
          <p:nvPicPr>
            <p:cNvPr id="74" name="Espace réservé du contenu 21">
              <a:extLst>
                <a:ext uri="{FF2B5EF4-FFF2-40B4-BE49-F238E27FC236}">
                  <a16:creationId xmlns:a16="http://schemas.microsoft.com/office/drawing/2014/main" id="{41F4A94C-5E6F-4E89-BE5B-E389CB6725F2}"/>
                </a:ext>
              </a:extLst>
            </p:cNvPr>
            <p:cNvPicPr/>
            <p:nvPr/>
          </p:nvPicPr>
          <p:blipFill>
            <a:blip r:embed="rId9"/>
            <a:stretch/>
          </p:blipFill>
          <p:spPr>
            <a:xfrm>
              <a:off x="11775940" y="2885558"/>
              <a:ext cx="480600" cy="480600"/>
            </a:xfrm>
            <a:prstGeom prst="rect">
              <a:avLst/>
            </a:prstGeom>
            <a:noFill/>
            <a:ln w="0">
              <a:noFill/>
            </a:ln>
          </p:spPr>
        </p:pic>
        <p:sp>
          <p:nvSpPr>
            <p:cNvPr id="76" name="Espace réservé du contenu 2">
              <a:extLst>
                <a:ext uri="{FF2B5EF4-FFF2-40B4-BE49-F238E27FC236}">
                  <a16:creationId xmlns:a16="http://schemas.microsoft.com/office/drawing/2014/main" id="{F1DB7BF1-BFA5-4368-815C-89C55113D502}"/>
                </a:ext>
              </a:extLst>
            </p:cNvPr>
            <p:cNvSpPr/>
            <p:nvPr/>
          </p:nvSpPr>
          <p:spPr>
            <a:xfrm>
              <a:off x="11089787" y="2653702"/>
              <a:ext cx="698400" cy="3088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lnSpcReduction="9999"/>
            </a:bodyPr>
            <a:lstStyle/>
            <a:p>
              <a:pPr algn="ctr" defTabSz="685800">
                <a:lnSpc>
                  <a:spcPct val="90000"/>
                </a:lnSpc>
                <a:spcBef>
                  <a:spcPts val="751"/>
                </a:spcBef>
                <a:tabLst>
                  <a:tab pos="0" algn="l"/>
                </a:tabLst>
              </a:pPr>
              <a:r>
                <a:rPr lang="fr-FR" sz="1400" b="1" u="none" strike="noStrike" dirty="0">
                  <a:solidFill>
                    <a:srgbClr val="FFC000"/>
                  </a:solidFill>
                  <a:uFillTx/>
                  <a:latin typeface="Arial"/>
                </a:rPr>
                <a:t>+1,5°C</a:t>
              </a:r>
              <a:endParaRPr lang="fr-FR" sz="1400" b="0" u="none" strike="noStrike" dirty="0">
                <a:solidFill>
                  <a:srgbClr val="000000"/>
                </a:solidFill>
                <a:uFillTx/>
                <a:latin typeface="Arial"/>
              </a:endParaRPr>
            </a:p>
          </p:txBody>
        </p:sp>
        <p:sp>
          <p:nvSpPr>
            <p:cNvPr id="77" name="Espace réservé du contenu 2">
              <a:extLst>
                <a:ext uri="{FF2B5EF4-FFF2-40B4-BE49-F238E27FC236}">
                  <a16:creationId xmlns:a16="http://schemas.microsoft.com/office/drawing/2014/main" id="{C6F9AC5C-7BCC-437B-A323-EB6BBDF1F85A}"/>
                </a:ext>
              </a:extLst>
            </p:cNvPr>
            <p:cNvSpPr/>
            <p:nvPr/>
          </p:nvSpPr>
          <p:spPr>
            <a:xfrm>
              <a:off x="11698759" y="2632436"/>
              <a:ext cx="698400" cy="3088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685800">
                <a:lnSpc>
                  <a:spcPct val="90000"/>
                </a:lnSpc>
                <a:spcBef>
                  <a:spcPts val="751"/>
                </a:spcBef>
                <a:tabLst>
                  <a:tab pos="0" algn="l"/>
                </a:tabLst>
              </a:pPr>
              <a:r>
                <a:rPr lang="fr-FR" sz="1300" b="1" u="none" strike="noStrike" dirty="0">
                  <a:solidFill>
                    <a:srgbClr val="FFC000"/>
                  </a:solidFill>
                  <a:uFillTx/>
                  <a:latin typeface="Arial"/>
                </a:rPr>
                <a:t>+2°C</a:t>
              </a:r>
              <a:endParaRPr lang="fr-FR" sz="1300" b="0" u="none" strike="noStrike" dirty="0">
                <a:solidFill>
                  <a:srgbClr val="000000"/>
                </a:solidFill>
                <a:uFillTx/>
                <a:latin typeface="Arial"/>
              </a:endParaRPr>
            </a:p>
          </p:txBody>
        </p:sp>
      </p:grpSp>
      <p:pic>
        <p:nvPicPr>
          <p:cNvPr id="110" name="Image 63">
            <a:extLst>
              <a:ext uri="{FF2B5EF4-FFF2-40B4-BE49-F238E27FC236}">
                <a16:creationId xmlns:a16="http://schemas.microsoft.com/office/drawing/2014/main" id="{0A869F90-3930-418D-A2C4-CBBE65DFFD66}"/>
              </a:ext>
            </a:extLst>
          </p:cNvPr>
          <p:cNvPicPr/>
          <p:nvPr/>
        </p:nvPicPr>
        <p:blipFill>
          <a:blip r:embed="rId10"/>
          <a:srcRect l="4813" b="3687"/>
          <a:stretch/>
        </p:blipFill>
        <p:spPr>
          <a:xfrm>
            <a:off x="643611" y="2029027"/>
            <a:ext cx="1234389" cy="1770769"/>
          </a:xfrm>
          <a:prstGeom prst="rect">
            <a:avLst/>
          </a:prstGeom>
          <a:noFill/>
          <a:ln w="3175">
            <a:solidFill>
              <a:srgbClr val="000000"/>
            </a:solidFill>
            <a:round/>
          </a:ln>
        </p:spPr>
      </p:pic>
      <p:sp>
        <p:nvSpPr>
          <p:cNvPr id="111" name="ZoneTexte 64">
            <a:extLst>
              <a:ext uri="{FF2B5EF4-FFF2-40B4-BE49-F238E27FC236}">
                <a16:creationId xmlns:a16="http://schemas.microsoft.com/office/drawing/2014/main" id="{BFBF8D68-BB9C-40E8-9DA3-385FF917E2E0}"/>
              </a:ext>
            </a:extLst>
          </p:cNvPr>
          <p:cNvSpPr/>
          <p:nvPr/>
        </p:nvSpPr>
        <p:spPr>
          <a:xfrm>
            <a:off x="1032874" y="5474700"/>
            <a:ext cx="2265120" cy="62948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300" b="1" u="none" strike="noStrike" dirty="0">
                <a:uFillTx/>
                <a:latin typeface="Arial"/>
              </a:rPr>
              <a:t>+1,1°C </a:t>
            </a:r>
            <a:endParaRPr lang="fr-FR" sz="1300" b="0" u="none" strike="noStrike" dirty="0">
              <a:uFillTx/>
              <a:latin typeface="Arial"/>
            </a:endParaRPr>
          </a:p>
          <a:p>
            <a:pPr algn="ctr" defTabSz="914400">
              <a:lnSpc>
                <a:spcPct val="100000"/>
              </a:lnSpc>
            </a:pPr>
            <a:r>
              <a:rPr lang="fr-FR" sz="1100" b="1" u="none" strike="noStrike" dirty="0" err="1">
                <a:uFillTx/>
                <a:latin typeface="Arial"/>
              </a:rPr>
              <a:t>Compared</a:t>
            </a:r>
            <a:r>
              <a:rPr lang="fr-FR" sz="1100" b="1" u="none" strike="noStrike" dirty="0">
                <a:uFillTx/>
                <a:latin typeface="Arial"/>
              </a:rPr>
              <a:t> to the </a:t>
            </a:r>
            <a:r>
              <a:rPr lang="fr-FR" sz="1100" b="1" u="none" strike="noStrike" dirty="0" err="1">
                <a:uFillTx/>
                <a:latin typeface="Arial"/>
              </a:rPr>
              <a:t>pre-industrial</a:t>
            </a:r>
            <a:r>
              <a:rPr lang="fr-FR" sz="1100" b="1" u="none" strike="noStrike" dirty="0">
                <a:uFillTx/>
                <a:latin typeface="Arial"/>
              </a:rPr>
              <a:t> area (1850-1900)</a:t>
            </a:r>
            <a:endParaRPr lang="fr-FR" sz="1100" b="0" u="none" strike="noStrike" dirty="0">
              <a:uFillTx/>
              <a:latin typeface="Arial"/>
            </a:endParaRPr>
          </a:p>
        </p:txBody>
      </p:sp>
      <p:sp>
        <p:nvSpPr>
          <p:cNvPr id="114" name="ZoneTexte 113">
            <a:extLst>
              <a:ext uri="{FF2B5EF4-FFF2-40B4-BE49-F238E27FC236}">
                <a16:creationId xmlns:a16="http://schemas.microsoft.com/office/drawing/2014/main" id="{5913C2A3-6214-4966-B155-AC36D5F99B8B}"/>
              </a:ext>
            </a:extLst>
          </p:cNvPr>
          <p:cNvSpPr txBox="1"/>
          <p:nvPr/>
        </p:nvSpPr>
        <p:spPr>
          <a:xfrm>
            <a:off x="547560" y="1455470"/>
            <a:ext cx="6743762" cy="369332"/>
          </a:xfrm>
          <a:prstGeom prst="rect">
            <a:avLst/>
          </a:prstGeom>
          <a:noFill/>
        </p:spPr>
        <p:txBody>
          <a:bodyPr wrap="square">
            <a:spAutoFit/>
          </a:bodyPr>
          <a:lstStyle/>
          <a:p>
            <a:pPr algn="ctr" defTabSz="914400">
              <a:lnSpc>
                <a:spcPct val="100000"/>
              </a:lnSpc>
            </a:pPr>
            <a:r>
              <a:rPr lang="en-US" sz="1800" b="1" u="none" strike="noStrike" dirty="0">
                <a:uFillTx/>
                <a:latin typeface="Arial"/>
              </a:rPr>
              <a:t>Reference Warming Pathway for Climate Change Adaptation</a:t>
            </a:r>
            <a:endParaRPr lang="fr-FR" sz="1800" b="1" u="none" strike="noStrike" dirty="0">
              <a:uFillTx/>
              <a:latin typeface="Arial"/>
            </a:endParaRPr>
          </a:p>
        </p:txBody>
      </p:sp>
      <p:grpSp>
        <p:nvGrpSpPr>
          <p:cNvPr id="117" name="Groupe 116">
            <a:extLst>
              <a:ext uri="{FF2B5EF4-FFF2-40B4-BE49-F238E27FC236}">
                <a16:creationId xmlns:a16="http://schemas.microsoft.com/office/drawing/2014/main" id="{BFEF5435-B7A5-4A95-BAB0-5A5336C874E5}"/>
              </a:ext>
            </a:extLst>
          </p:cNvPr>
          <p:cNvGrpSpPr/>
          <p:nvPr/>
        </p:nvGrpSpPr>
        <p:grpSpPr>
          <a:xfrm>
            <a:off x="4288870" y="4182349"/>
            <a:ext cx="1307372" cy="733722"/>
            <a:chOff x="11089787" y="2632436"/>
            <a:chExt cx="1307372" cy="733722"/>
          </a:xfrm>
        </p:grpSpPr>
        <p:pic>
          <p:nvPicPr>
            <p:cNvPr id="118" name="Espace réservé du contenu 19">
              <a:extLst>
                <a:ext uri="{FF2B5EF4-FFF2-40B4-BE49-F238E27FC236}">
                  <a16:creationId xmlns:a16="http://schemas.microsoft.com/office/drawing/2014/main" id="{46337F39-F409-4FCF-9B7D-ABD2B5D4EE02}"/>
                </a:ext>
              </a:extLst>
            </p:cNvPr>
            <p:cNvPicPr/>
            <p:nvPr/>
          </p:nvPicPr>
          <p:blipFill>
            <a:blip r:embed="rId8"/>
            <a:stretch/>
          </p:blipFill>
          <p:spPr>
            <a:xfrm>
              <a:off x="11242350" y="2939261"/>
              <a:ext cx="406939" cy="406939"/>
            </a:xfrm>
            <a:prstGeom prst="rect">
              <a:avLst/>
            </a:prstGeom>
            <a:noFill/>
            <a:ln w="0">
              <a:noFill/>
            </a:ln>
          </p:spPr>
        </p:pic>
        <p:pic>
          <p:nvPicPr>
            <p:cNvPr id="119" name="Espace réservé du contenu 21">
              <a:extLst>
                <a:ext uri="{FF2B5EF4-FFF2-40B4-BE49-F238E27FC236}">
                  <a16:creationId xmlns:a16="http://schemas.microsoft.com/office/drawing/2014/main" id="{AB1A182E-C974-46D4-B97D-BBEA9EC4EEC7}"/>
                </a:ext>
              </a:extLst>
            </p:cNvPr>
            <p:cNvPicPr/>
            <p:nvPr/>
          </p:nvPicPr>
          <p:blipFill>
            <a:blip r:embed="rId9"/>
            <a:stretch/>
          </p:blipFill>
          <p:spPr>
            <a:xfrm>
              <a:off x="11775940" y="2885558"/>
              <a:ext cx="480600" cy="480600"/>
            </a:xfrm>
            <a:prstGeom prst="rect">
              <a:avLst/>
            </a:prstGeom>
            <a:noFill/>
            <a:ln w="0">
              <a:noFill/>
            </a:ln>
          </p:spPr>
        </p:pic>
        <p:sp>
          <p:nvSpPr>
            <p:cNvPr id="120" name="Espace réservé du contenu 2">
              <a:extLst>
                <a:ext uri="{FF2B5EF4-FFF2-40B4-BE49-F238E27FC236}">
                  <a16:creationId xmlns:a16="http://schemas.microsoft.com/office/drawing/2014/main" id="{FDB0CD15-6D99-4371-9F2A-436756ED57B9}"/>
                </a:ext>
              </a:extLst>
            </p:cNvPr>
            <p:cNvSpPr/>
            <p:nvPr/>
          </p:nvSpPr>
          <p:spPr>
            <a:xfrm>
              <a:off x="11089787" y="2653702"/>
              <a:ext cx="698400" cy="3088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lnSpcReduction="9999"/>
            </a:bodyPr>
            <a:lstStyle/>
            <a:p>
              <a:pPr algn="ctr" defTabSz="685800">
                <a:lnSpc>
                  <a:spcPct val="90000"/>
                </a:lnSpc>
                <a:spcBef>
                  <a:spcPts val="751"/>
                </a:spcBef>
                <a:tabLst>
                  <a:tab pos="0" algn="l"/>
                </a:tabLst>
              </a:pPr>
              <a:r>
                <a:rPr lang="fr-FR" sz="1400" b="1" u="none" strike="noStrike" dirty="0">
                  <a:solidFill>
                    <a:srgbClr val="FF0000"/>
                  </a:solidFill>
                  <a:uFillTx/>
                  <a:latin typeface="Arial"/>
                </a:rPr>
                <a:t>+</a:t>
              </a:r>
              <a:r>
                <a:rPr lang="fr-FR" sz="1400" b="1" dirty="0">
                  <a:solidFill>
                    <a:srgbClr val="FF0000"/>
                  </a:solidFill>
                  <a:latin typeface="Arial"/>
                </a:rPr>
                <a:t>2</a:t>
              </a:r>
              <a:r>
                <a:rPr lang="fr-FR" sz="1400" b="1" u="none" strike="noStrike" dirty="0">
                  <a:solidFill>
                    <a:srgbClr val="FF0000"/>
                  </a:solidFill>
                  <a:uFillTx/>
                  <a:latin typeface="Arial"/>
                </a:rPr>
                <a:t>°C</a:t>
              </a:r>
              <a:endParaRPr lang="fr-FR" sz="1400" b="0" u="none" strike="noStrike" dirty="0">
                <a:solidFill>
                  <a:srgbClr val="FF0000"/>
                </a:solidFill>
                <a:uFillTx/>
                <a:latin typeface="Arial"/>
              </a:endParaRPr>
            </a:p>
          </p:txBody>
        </p:sp>
        <p:sp>
          <p:nvSpPr>
            <p:cNvPr id="121" name="Espace réservé du contenu 2">
              <a:extLst>
                <a:ext uri="{FF2B5EF4-FFF2-40B4-BE49-F238E27FC236}">
                  <a16:creationId xmlns:a16="http://schemas.microsoft.com/office/drawing/2014/main" id="{1D17A131-09A7-4870-83E8-13F7040CEFFB}"/>
                </a:ext>
              </a:extLst>
            </p:cNvPr>
            <p:cNvSpPr/>
            <p:nvPr/>
          </p:nvSpPr>
          <p:spPr>
            <a:xfrm>
              <a:off x="11698759" y="2632436"/>
              <a:ext cx="698400" cy="3088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685800">
                <a:lnSpc>
                  <a:spcPct val="90000"/>
                </a:lnSpc>
                <a:spcBef>
                  <a:spcPts val="751"/>
                </a:spcBef>
                <a:tabLst>
                  <a:tab pos="0" algn="l"/>
                </a:tabLst>
              </a:pPr>
              <a:r>
                <a:rPr lang="fr-FR" sz="1300" b="1" u="none" strike="noStrike" dirty="0">
                  <a:solidFill>
                    <a:srgbClr val="FF0000"/>
                  </a:solidFill>
                  <a:uFillTx/>
                  <a:latin typeface="Arial"/>
                </a:rPr>
                <a:t>+2,7°C</a:t>
              </a:r>
              <a:endParaRPr lang="fr-FR" sz="1300" b="0" u="none" strike="noStrike" dirty="0">
                <a:solidFill>
                  <a:srgbClr val="FF0000"/>
                </a:solidFill>
                <a:uFillTx/>
                <a:latin typeface="Arial"/>
              </a:endParaRPr>
            </a:p>
          </p:txBody>
        </p:sp>
      </p:grpSp>
      <p:grpSp>
        <p:nvGrpSpPr>
          <p:cNvPr id="122" name="Groupe 121">
            <a:extLst>
              <a:ext uri="{FF2B5EF4-FFF2-40B4-BE49-F238E27FC236}">
                <a16:creationId xmlns:a16="http://schemas.microsoft.com/office/drawing/2014/main" id="{CC6E06A0-6A1C-4D02-9B34-933C48A30C73}"/>
              </a:ext>
            </a:extLst>
          </p:cNvPr>
          <p:cNvGrpSpPr/>
          <p:nvPr/>
        </p:nvGrpSpPr>
        <p:grpSpPr>
          <a:xfrm>
            <a:off x="5798635" y="3815488"/>
            <a:ext cx="1307372" cy="733722"/>
            <a:chOff x="11089787" y="2632436"/>
            <a:chExt cx="1307372" cy="733722"/>
          </a:xfrm>
        </p:grpSpPr>
        <p:pic>
          <p:nvPicPr>
            <p:cNvPr id="123" name="Espace réservé du contenu 19">
              <a:extLst>
                <a:ext uri="{FF2B5EF4-FFF2-40B4-BE49-F238E27FC236}">
                  <a16:creationId xmlns:a16="http://schemas.microsoft.com/office/drawing/2014/main" id="{C77729A0-58AF-4F6D-9862-4ED14FB32987}"/>
                </a:ext>
              </a:extLst>
            </p:cNvPr>
            <p:cNvPicPr/>
            <p:nvPr/>
          </p:nvPicPr>
          <p:blipFill>
            <a:blip r:embed="rId8"/>
            <a:stretch/>
          </p:blipFill>
          <p:spPr>
            <a:xfrm>
              <a:off x="11242350" y="2939261"/>
              <a:ext cx="406939" cy="406939"/>
            </a:xfrm>
            <a:prstGeom prst="rect">
              <a:avLst/>
            </a:prstGeom>
            <a:noFill/>
            <a:ln w="0">
              <a:noFill/>
            </a:ln>
          </p:spPr>
        </p:pic>
        <p:pic>
          <p:nvPicPr>
            <p:cNvPr id="124" name="Espace réservé du contenu 21">
              <a:extLst>
                <a:ext uri="{FF2B5EF4-FFF2-40B4-BE49-F238E27FC236}">
                  <a16:creationId xmlns:a16="http://schemas.microsoft.com/office/drawing/2014/main" id="{8C212EC2-B913-4073-848C-811F0A4DC0E2}"/>
                </a:ext>
              </a:extLst>
            </p:cNvPr>
            <p:cNvPicPr/>
            <p:nvPr/>
          </p:nvPicPr>
          <p:blipFill>
            <a:blip r:embed="rId9"/>
            <a:stretch/>
          </p:blipFill>
          <p:spPr>
            <a:xfrm>
              <a:off x="11775940" y="2885558"/>
              <a:ext cx="480600" cy="480600"/>
            </a:xfrm>
            <a:prstGeom prst="rect">
              <a:avLst/>
            </a:prstGeom>
            <a:noFill/>
            <a:ln w="0">
              <a:noFill/>
            </a:ln>
          </p:spPr>
        </p:pic>
        <p:sp>
          <p:nvSpPr>
            <p:cNvPr id="125" name="Espace réservé du contenu 2">
              <a:extLst>
                <a:ext uri="{FF2B5EF4-FFF2-40B4-BE49-F238E27FC236}">
                  <a16:creationId xmlns:a16="http://schemas.microsoft.com/office/drawing/2014/main" id="{E225E673-709B-4C1F-892B-DB8C276A5C10}"/>
                </a:ext>
              </a:extLst>
            </p:cNvPr>
            <p:cNvSpPr/>
            <p:nvPr/>
          </p:nvSpPr>
          <p:spPr>
            <a:xfrm>
              <a:off x="11089787" y="2653702"/>
              <a:ext cx="698400" cy="30888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2500" lnSpcReduction="9999"/>
            </a:bodyPr>
            <a:lstStyle/>
            <a:p>
              <a:pPr algn="ctr" defTabSz="685800">
                <a:lnSpc>
                  <a:spcPct val="90000"/>
                </a:lnSpc>
                <a:spcBef>
                  <a:spcPts val="751"/>
                </a:spcBef>
                <a:tabLst>
                  <a:tab pos="0" algn="l"/>
                </a:tabLst>
              </a:pPr>
              <a:r>
                <a:rPr lang="fr-FR" sz="1400" b="1" u="none" strike="noStrike" dirty="0">
                  <a:solidFill>
                    <a:srgbClr val="C00000"/>
                  </a:solidFill>
                  <a:uFillTx/>
                  <a:latin typeface="Arial"/>
                </a:rPr>
                <a:t>+3°C</a:t>
              </a:r>
              <a:endParaRPr lang="fr-FR" sz="1400" b="0" u="none" strike="noStrike" dirty="0">
                <a:solidFill>
                  <a:srgbClr val="C00000"/>
                </a:solidFill>
                <a:uFillTx/>
                <a:latin typeface="Arial"/>
              </a:endParaRPr>
            </a:p>
          </p:txBody>
        </p:sp>
        <p:sp>
          <p:nvSpPr>
            <p:cNvPr id="126" name="Espace réservé du contenu 2">
              <a:extLst>
                <a:ext uri="{FF2B5EF4-FFF2-40B4-BE49-F238E27FC236}">
                  <a16:creationId xmlns:a16="http://schemas.microsoft.com/office/drawing/2014/main" id="{058CE945-D85C-48E6-A205-82B385F8E21A}"/>
                </a:ext>
              </a:extLst>
            </p:cNvPr>
            <p:cNvSpPr/>
            <p:nvPr/>
          </p:nvSpPr>
          <p:spPr>
            <a:xfrm>
              <a:off x="11698759" y="2632436"/>
              <a:ext cx="698400" cy="3088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ctr" defTabSz="685800">
                <a:lnSpc>
                  <a:spcPct val="90000"/>
                </a:lnSpc>
                <a:spcBef>
                  <a:spcPts val="751"/>
                </a:spcBef>
                <a:tabLst>
                  <a:tab pos="0" algn="l"/>
                </a:tabLst>
              </a:pPr>
              <a:r>
                <a:rPr lang="fr-FR" sz="1300" b="1" u="none" strike="noStrike" dirty="0">
                  <a:solidFill>
                    <a:srgbClr val="C00000"/>
                  </a:solidFill>
                  <a:uFillTx/>
                  <a:latin typeface="Arial"/>
                </a:rPr>
                <a:t>+</a:t>
              </a:r>
              <a:r>
                <a:rPr lang="fr-FR" sz="1300" b="1" dirty="0">
                  <a:solidFill>
                    <a:srgbClr val="C00000"/>
                  </a:solidFill>
                  <a:latin typeface="Arial"/>
                </a:rPr>
                <a:t>4</a:t>
              </a:r>
              <a:r>
                <a:rPr lang="fr-FR" sz="1300" b="1" u="none" strike="noStrike" dirty="0">
                  <a:solidFill>
                    <a:srgbClr val="C00000"/>
                  </a:solidFill>
                  <a:uFillTx/>
                  <a:latin typeface="Arial"/>
                </a:rPr>
                <a:t>°C</a:t>
              </a:r>
              <a:endParaRPr lang="fr-FR" sz="1300" b="0" u="none" strike="noStrike" dirty="0">
                <a:solidFill>
                  <a:srgbClr val="C00000"/>
                </a:solidFill>
                <a:uFillTx/>
                <a:latin typeface="Arial"/>
              </a:endParaRPr>
            </a:p>
          </p:txBody>
        </p:sp>
      </p:grpSp>
      <p:sp>
        <p:nvSpPr>
          <p:cNvPr id="36" name="ZoneTexte 64">
            <a:extLst>
              <a:ext uri="{FF2B5EF4-FFF2-40B4-BE49-F238E27FC236}">
                <a16:creationId xmlns:a16="http://schemas.microsoft.com/office/drawing/2014/main" id="{96CC2643-1D5C-43E9-B7B1-486C1B2F030C}"/>
              </a:ext>
            </a:extLst>
          </p:cNvPr>
          <p:cNvSpPr/>
          <p:nvPr/>
        </p:nvSpPr>
        <p:spPr>
          <a:xfrm>
            <a:off x="6419058" y="5769645"/>
            <a:ext cx="1350763" cy="21399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800" b="1" i="1" u="none" strike="noStrike" dirty="0">
                <a:uFillTx/>
                <a:latin typeface="Arial"/>
              </a:rPr>
              <a:t>(0 °C x 9/5) + 32 = 32 °F</a:t>
            </a:r>
            <a:endParaRPr lang="fr-FR" sz="600" b="0" i="1" u="none" strike="noStrike" dirty="0">
              <a:uFillTx/>
              <a:latin typeface="Arial"/>
            </a:endParaRPr>
          </a:p>
        </p:txBody>
      </p:sp>
    </p:spTree>
    <p:extLst>
      <p:ext uri="{BB962C8B-B14F-4D97-AF65-F5344CB8AC3E}">
        <p14:creationId xmlns:p14="http://schemas.microsoft.com/office/powerpoint/2010/main" val="486112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A Framework to Increase Road Resilience: ASAIT</a:t>
            </a:r>
            <a:endParaRPr lang="fr-FR" sz="3200" b="0" u="none" strike="noStrike" dirty="0">
              <a:solidFill>
                <a:srgbClr val="000000"/>
              </a:solidFill>
              <a:uFillTx/>
              <a:latin typeface="Arial"/>
            </a:endParaRPr>
          </a:p>
        </p:txBody>
      </p:sp>
      <p:sp>
        <p:nvSpPr>
          <p:cNvPr id="36" name="Espace réservé du contenu 1">
            <a:extLst>
              <a:ext uri="{FF2B5EF4-FFF2-40B4-BE49-F238E27FC236}">
                <a16:creationId xmlns:a16="http://schemas.microsoft.com/office/drawing/2014/main" id="{A109DB0B-44B5-4947-A841-DBBE1D78F0B1}"/>
              </a:ext>
            </a:extLst>
          </p:cNvPr>
          <p:cNvSpPr/>
          <p:nvPr/>
        </p:nvSpPr>
        <p:spPr>
          <a:xfrm>
            <a:off x="419760" y="1361520"/>
            <a:ext cx="4506480" cy="874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rmAutofit fontScale="92500" lnSpcReduction="9999"/>
          </a:bodyPr>
          <a:lstStyle/>
          <a:p>
            <a:pPr algn="ctr" defTabSz="914400">
              <a:lnSpc>
                <a:spcPct val="90000"/>
              </a:lnSpc>
              <a:spcBef>
                <a:spcPts val="1001"/>
              </a:spcBef>
              <a:tabLst>
                <a:tab pos="0" algn="l"/>
              </a:tabLst>
            </a:pPr>
            <a:r>
              <a:rPr lang="fr-FR" sz="2300" b="0" u="none" strike="noStrike">
                <a:solidFill>
                  <a:srgbClr val="292574"/>
                </a:solidFill>
                <a:uFillTx/>
                <a:latin typeface="Arial"/>
                <a:ea typeface="Arial"/>
              </a:rPr>
              <a:t>Systemic Approach on Transport Infrastructures Adaptation - ASAIT</a:t>
            </a:r>
            <a:endParaRPr lang="fr-FR" sz="2300" b="0" u="none" strike="noStrike">
              <a:solidFill>
                <a:srgbClr val="000000"/>
              </a:solidFill>
              <a:uFillTx/>
              <a:latin typeface="Arial"/>
            </a:endParaRPr>
          </a:p>
        </p:txBody>
      </p:sp>
      <p:sp>
        <p:nvSpPr>
          <p:cNvPr id="37" name="Rectangle à coins arrondis 25">
            <a:extLst>
              <a:ext uri="{FF2B5EF4-FFF2-40B4-BE49-F238E27FC236}">
                <a16:creationId xmlns:a16="http://schemas.microsoft.com/office/drawing/2014/main" id="{CA4EBDD5-8C13-4695-9373-B9F121E6DF04}"/>
              </a:ext>
            </a:extLst>
          </p:cNvPr>
          <p:cNvSpPr/>
          <p:nvPr/>
        </p:nvSpPr>
        <p:spPr>
          <a:xfrm>
            <a:off x="5130720" y="1361520"/>
            <a:ext cx="6469560" cy="4551480"/>
          </a:xfrm>
          <a:prstGeom prst="roundRect">
            <a:avLst>
              <a:gd name="adj" fmla="val 16667"/>
            </a:avLst>
          </a:prstGeom>
          <a:noFill/>
          <a:ln w="19050">
            <a:solidFill>
              <a:srgbClr val="292574"/>
            </a:solidFill>
            <a:prstDash val="sys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a typeface="Arial"/>
            </a:endParaRPr>
          </a:p>
        </p:txBody>
      </p:sp>
      <p:sp>
        <p:nvSpPr>
          <p:cNvPr id="38" name="Rectangle 7">
            <a:extLst>
              <a:ext uri="{FF2B5EF4-FFF2-40B4-BE49-F238E27FC236}">
                <a16:creationId xmlns:a16="http://schemas.microsoft.com/office/drawing/2014/main" id="{D6B3C953-A76E-4385-BCA7-202E17E15C9F}"/>
              </a:ext>
            </a:extLst>
          </p:cNvPr>
          <p:cNvSpPr/>
          <p:nvPr/>
        </p:nvSpPr>
        <p:spPr>
          <a:xfrm>
            <a:off x="5130720" y="1478520"/>
            <a:ext cx="646956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1" u="none" strike="noStrike">
                <a:solidFill>
                  <a:srgbClr val="292574"/>
                </a:solidFill>
                <a:uFillTx/>
                <a:latin typeface="Arial"/>
                <a:ea typeface="Arial"/>
              </a:rPr>
              <a:t>Define objectives, scopes and governance</a:t>
            </a:r>
            <a:endParaRPr lang="fr-FR" sz="1600" b="0" u="none" strike="noStrike">
              <a:solidFill>
                <a:srgbClr val="000000"/>
              </a:solidFill>
              <a:uFillTx/>
              <a:latin typeface="Arial"/>
            </a:endParaRPr>
          </a:p>
        </p:txBody>
      </p:sp>
      <p:sp>
        <p:nvSpPr>
          <p:cNvPr id="39" name="Rectangle à coins arrondis 25">
            <a:extLst>
              <a:ext uri="{FF2B5EF4-FFF2-40B4-BE49-F238E27FC236}">
                <a16:creationId xmlns:a16="http://schemas.microsoft.com/office/drawing/2014/main" id="{8754AB5C-ECD3-4D8C-8067-F122D4F90113}"/>
              </a:ext>
            </a:extLst>
          </p:cNvPr>
          <p:cNvSpPr/>
          <p:nvPr/>
        </p:nvSpPr>
        <p:spPr>
          <a:xfrm>
            <a:off x="5539320" y="1984680"/>
            <a:ext cx="2875320" cy="1667880"/>
          </a:xfrm>
          <a:prstGeom prst="roundRect">
            <a:avLst>
              <a:gd name="adj" fmla="val 16667"/>
            </a:avLst>
          </a:prstGeom>
          <a:noFill/>
          <a:ln w="19050">
            <a:solidFill>
              <a:srgbClr val="EF7757"/>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a typeface="Arial"/>
            </a:endParaRPr>
          </a:p>
        </p:txBody>
      </p:sp>
      <p:pic>
        <p:nvPicPr>
          <p:cNvPr id="40" name="Image 7">
            <a:extLst>
              <a:ext uri="{FF2B5EF4-FFF2-40B4-BE49-F238E27FC236}">
                <a16:creationId xmlns:a16="http://schemas.microsoft.com/office/drawing/2014/main" id="{1681755F-CCB8-4195-A8C7-A5436653BB5A}"/>
              </a:ext>
            </a:extLst>
          </p:cNvPr>
          <p:cNvPicPr/>
          <p:nvPr/>
        </p:nvPicPr>
        <p:blipFill>
          <a:blip r:embed="rId2"/>
          <a:stretch/>
        </p:blipFill>
        <p:spPr>
          <a:xfrm>
            <a:off x="5738040" y="2494800"/>
            <a:ext cx="2410920" cy="1018440"/>
          </a:xfrm>
          <a:prstGeom prst="rect">
            <a:avLst/>
          </a:prstGeom>
          <a:noFill/>
          <a:ln w="0">
            <a:noFill/>
          </a:ln>
        </p:spPr>
      </p:pic>
      <p:sp>
        <p:nvSpPr>
          <p:cNvPr id="41" name="Rectangle 10">
            <a:extLst>
              <a:ext uri="{FF2B5EF4-FFF2-40B4-BE49-F238E27FC236}">
                <a16:creationId xmlns:a16="http://schemas.microsoft.com/office/drawing/2014/main" id="{86E5EC4D-CDAA-4C7F-8931-5DB1365A231C}"/>
              </a:ext>
            </a:extLst>
          </p:cNvPr>
          <p:cNvSpPr/>
          <p:nvPr/>
        </p:nvSpPr>
        <p:spPr>
          <a:xfrm>
            <a:off x="5560920" y="1999440"/>
            <a:ext cx="285372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1" u="none" strike="noStrike">
                <a:solidFill>
                  <a:srgbClr val="292574"/>
                </a:solidFill>
                <a:uFillTx/>
                <a:latin typeface="Arial"/>
                <a:ea typeface="Arial"/>
              </a:rPr>
              <a:t>Assess exposure to current and future hazards</a:t>
            </a:r>
            <a:endParaRPr lang="fr-FR" sz="1000" b="0" u="none" strike="noStrike">
              <a:solidFill>
                <a:srgbClr val="000000"/>
              </a:solidFill>
              <a:uFillTx/>
              <a:latin typeface="Arial"/>
            </a:endParaRPr>
          </a:p>
        </p:txBody>
      </p:sp>
      <p:sp>
        <p:nvSpPr>
          <p:cNvPr id="42" name="Rectangle 11">
            <a:extLst>
              <a:ext uri="{FF2B5EF4-FFF2-40B4-BE49-F238E27FC236}">
                <a16:creationId xmlns:a16="http://schemas.microsoft.com/office/drawing/2014/main" id="{6E76A63A-E261-49EF-87AF-5EB5AC873C3B}"/>
              </a:ext>
            </a:extLst>
          </p:cNvPr>
          <p:cNvSpPr/>
          <p:nvPr/>
        </p:nvSpPr>
        <p:spPr>
          <a:xfrm>
            <a:off x="8693280" y="2005200"/>
            <a:ext cx="242856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1" u="none" strike="noStrike">
                <a:solidFill>
                  <a:srgbClr val="292574"/>
                </a:solidFill>
                <a:uFillTx/>
                <a:latin typeface="Arial"/>
                <a:ea typeface="Arial"/>
              </a:rPr>
              <a:t>Analyse sensitivities and risks evolutions</a:t>
            </a:r>
            <a:endParaRPr lang="fr-FR" sz="1000" b="0" u="none" strike="noStrike">
              <a:solidFill>
                <a:srgbClr val="000000"/>
              </a:solidFill>
              <a:uFillTx/>
              <a:latin typeface="Arial"/>
            </a:endParaRPr>
          </a:p>
        </p:txBody>
      </p:sp>
      <p:pic>
        <p:nvPicPr>
          <p:cNvPr id="43" name="Image 10">
            <a:extLst>
              <a:ext uri="{FF2B5EF4-FFF2-40B4-BE49-F238E27FC236}">
                <a16:creationId xmlns:a16="http://schemas.microsoft.com/office/drawing/2014/main" id="{69897698-0AA6-438D-8F57-04E3F6649CE9}"/>
              </a:ext>
            </a:extLst>
          </p:cNvPr>
          <p:cNvPicPr/>
          <p:nvPr/>
        </p:nvPicPr>
        <p:blipFill>
          <a:blip r:embed="rId3"/>
          <a:stretch/>
        </p:blipFill>
        <p:spPr>
          <a:xfrm>
            <a:off x="9165240" y="2521080"/>
            <a:ext cx="1484640" cy="965880"/>
          </a:xfrm>
          <a:prstGeom prst="rect">
            <a:avLst/>
          </a:prstGeom>
          <a:noFill/>
          <a:ln w="0">
            <a:noFill/>
          </a:ln>
        </p:spPr>
      </p:pic>
      <p:sp>
        <p:nvSpPr>
          <p:cNvPr id="44" name="Rectangle à coins arrondis 25">
            <a:extLst>
              <a:ext uri="{FF2B5EF4-FFF2-40B4-BE49-F238E27FC236}">
                <a16:creationId xmlns:a16="http://schemas.microsoft.com/office/drawing/2014/main" id="{3F4DB1E3-A477-4766-84CA-D9806F012597}"/>
              </a:ext>
            </a:extLst>
          </p:cNvPr>
          <p:cNvSpPr/>
          <p:nvPr/>
        </p:nvSpPr>
        <p:spPr>
          <a:xfrm>
            <a:off x="8693280" y="1984680"/>
            <a:ext cx="2428560" cy="1667880"/>
          </a:xfrm>
          <a:prstGeom prst="roundRect">
            <a:avLst>
              <a:gd name="adj" fmla="val 16667"/>
            </a:avLst>
          </a:prstGeom>
          <a:noFill/>
          <a:ln w="19050">
            <a:solidFill>
              <a:srgbClr val="EF7757"/>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a typeface="Arial"/>
            </a:endParaRPr>
          </a:p>
        </p:txBody>
      </p:sp>
      <p:sp>
        <p:nvSpPr>
          <p:cNvPr id="45" name="Rectangle 14">
            <a:extLst>
              <a:ext uri="{FF2B5EF4-FFF2-40B4-BE49-F238E27FC236}">
                <a16:creationId xmlns:a16="http://schemas.microsoft.com/office/drawing/2014/main" id="{9B6BCE2A-3B3A-4C24-86F4-19B8927F106B}"/>
              </a:ext>
            </a:extLst>
          </p:cNvPr>
          <p:cNvSpPr/>
          <p:nvPr/>
        </p:nvSpPr>
        <p:spPr>
          <a:xfrm>
            <a:off x="8719200" y="3972240"/>
            <a:ext cx="2402280" cy="24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000" b="1" u="none" strike="noStrike">
                <a:solidFill>
                  <a:srgbClr val="292574"/>
                </a:solidFill>
                <a:uFillTx/>
                <a:latin typeface="Arial"/>
                <a:ea typeface="Arial"/>
              </a:rPr>
              <a:t>Define a resilience strategy</a:t>
            </a:r>
            <a:endParaRPr lang="fr-FR" sz="1000" b="0" u="none" strike="noStrike">
              <a:solidFill>
                <a:srgbClr val="000000"/>
              </a:solidFill>
              <a:uFillTx/>
              <a:latin typeface="Arial"/>
            </a:endParaRPr>
          </a:p>
        </p:txBody>
      </p:sp>
      <p:pic>
        <p:nvPicPr>
          <p:cNvPr id="46" name="Google Shape;197;p17" descr="https://lh4.googleusercontent.com/xfaB68FVmRxTslyabkPtx7cd7Vw4aexazu-oLhs7r5UN3JeBqt-adtKWi16NnnntWOQ-rwKZ4lQZX7hG6J2NKX73ExK6eiYP0ayVRxsvyp2UcwDPqrY32jCWR7j3bSwyweUYlen0">
            <a:extLst>
              <a:ext uri="{FF2B5EF4-FFF2-40B4-BE49-F238E27FC236}">
                <a16:creationId xmlns:a16="http://schemas.microsoft.com/office/drawing/2014/main" id="{B78FFED0-8308-4F5A-95BE-4358F69551B3}"/>
              </a:ext>
            </a:extLst>
          </p:cNvPr>
          <p:cNvPicPr/>
          <p:nvPr/>
        </p:nvPicPr>
        <p:blipFill>
          <a:blip r:embed="rId4"/>
          <a:stretch/>
        </p:blipFill>
        <p:spPr>
          <a:xfrm>
            <a:off x="9272880" y="4345560"/>
            <a:ext cx="1269360" cy="1069200"/>
          </a:xfrm>
          <a:prstGeom prst="rect">
            <a:avLst/>
          </a:prstGeom>
          <a:noFill/>
          <a:ln w="0">
            <a:noFill/>
          </a:ln>
        </p:spPr>
      </p:pic>
      <p:sp>
        <p:nvSpPr>
          <p:cNvPr id="47" name="Rectangle à coins arrondis 25">
            <a:extLst>
              <a:ext uri="{FF2B5EF4-FFF2-40B4-BE49-F238E27FC236}">
                <a16:creationId xmlns:a16="http://schemas.microsoft.com/office/drawing/2014/main" id="{EF5C3C99-9ECC-483A-9909-7004FBF5FF2F}"/>
              </a:ext>
            </a:extLst>
          </p:cNvPr>
          <p:cNvSpPr/>
          <p:nvPr/>
        </p:nvSpPr>
        <p:spPr>
          <a:xfrm>
            <a:off x="8693280" y="3947760"/>
            <a:ext cx="2428560" cy="1686960"/>
          </a:xfrm>
          <a:prstGeom prst="roundRect">
            <a:avLst>
              <a:gd name="adj" fmla="val 16667"/>
            </a:avLst>
          </a:prstGeom>
          <a:noFill/>
          <a:ln w="19050">
            <a:solidFill>
              <a:srgbClr val="EF7757"/>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a typeface="Arial"/>
            </a:endParaRPr>
          </a:p>
        </p:txBody>
      </p:sp>
      <p:pic>
        <p:nvPicPr>
          <p:cNvPr id="48" name="Image 12">
            <a:extLst>
              <a:ext uri="{FF2B5EF4-FFF2-40B4-BE49-F238E27FC236}">
                <a16:creationId xmlns:a16="http://schemas.microsoft.com/office/drawing/2014/main" id="{EB773735-EF9A-4D5A-8BB6-03D1A6768D0C}"/>
              </a:ext>
            </a:extLst>
          </p:cNvPr>
          <p:cNvPicPr/>
          <p:nvPr/>
        </p:nvPicPr>
        <p:blipFill>
          <a:blip r:embed="rId5"/>
          <a:stretch/>
        </p:blipFill>
        <p:spPr>
          <a:xfrm>
            <a:off x="6966360" y="4320720"/>
            <a:ext cx="1224720" cy="1086120"/>
          </a:xfrm>
          <a:prstGeom prst="rect">
            <a:avLst/>
          </a:prstGeom>
          <a:noFill/>
          <a:ln w="9525">
            <a:solidFill>
              <a:srgbClr val="000000"/>
            </a:solidFill>
            <a:miter/>
          </a:ln>
        </p:spPr>
      </p:pic>
      <p:sp>
        <p:nvSpPr>
          <p:cNvPr id="49" name="Rectangle 18">
            <a:extLst>
              <a:ext uri="{FF2B5EF4-FFF2-40B4-BE49-F238E27FC236}">
                <a16:creationId xmlns:a16="http://schemas.microsoft.com/office/drawing/2014/main" id="{2C0483C9-D4FC-4B17-A598-C2F2C4FF2CFE}"/>
              </a:ext>
            </a:extLst>
          </p:cNvPr>
          <p:cNvSpPr/>
          <p:nvPr/>
        </p:nvSpPr>
        <p:spPr>
          <a:xfrm>
            <a:off x="5535360" y="3947760"/>
            <a:ext cx="2875320" cy="24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000" b="1" u="none" strike="noStrike">
                <a:solidFill>
                  <a:srgbClr val="292574"/>
                </a:solidFill>
                <a:uFillTx/>
                <a:latin typeface="Arial"/>
                <a:ea typeface="Arial"/>
              </a:rPr>
              <a:t>Identify adaptation solutions</a:t>
            </a:r>
            <a:endParaRPr lang="fr-FR" sz="1000" b="0" u="none" strike="noStrike">
              <a:solidFill>
                <a:srgbClr val="000000"/>
              </a:solidFill>
              <a:uFillTx/>
              <a:latin typeface="Arial"/>
            </a:endParaRPr>
          </a:p>
        </p:txBody>
      </p:sp>
      <p:sp>
        <p:nvSpPr>
          <p:cNvPr id="50" name="Rectangle à coins arrondis 25">
            <a:extLst>
              <a:ext uri="{FF2B5EF4-FFF2-40B4-BE49-F238E27FC236}">
                <a16:creationId xmlns:a16="http://schemas.microsoft.com/office/drawing/2014/main" id="{4D5E5BDB-1686-488B-9001-4A3A0231B071}"/>
              </a:ext>
            </a:extLst>
          </p:cNvPr>
          <p:cNvSpPr/>
          <p:nvPr/>
        </p:nvSpPr>
        <p:spPr>
          <a:xfrm>
            <a:off x="5535360" y="3933360"/>
            <a:ext cx="2875320" cy="1677600"/>
          </a:xfrm>
          <a:prstGeom prst="roundRect">
            <a:avLst>
              <a:gd name="adj" fmla="val 16667"/>
            </a:avLst>
          </a:prstGeom>
          <a:noFill/>
          <a:ln w="19050">
            <a:solidFill>
              <a:srgbClr val="EF7757"/>
            </a:solidFill>
            <a:prstDash val="dash"/>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fr-FR" sz="1800" b="0" u="none" strike="noStrike">
              <a:solidFill>
                <a:schemeClr val="lt1"/>
              </a:solidFill>
              <a:uFillTx/>
              <a:latin typeface="Arial"/>
              <a:ea typeface="Arial"/>
            </a:endParaRPr>
          </a:p>
        </p:txBody>
      </p:sp>
      <p:pic>
        <p:nvPicPr>
          <p:cNvPr id="51" name="Image 20">
            <a:extLst>
              <a:ext uri="{FF2B5EF4-FFF2-40B4-BE49-F238E27FC236}">
                <a16:creationId xmlns:a16="http://schemas.microsoft.com/office/drawing/2014/main" id="{4C811762-4FD2-413F-8CC6-A44B46EE05F2}"/>
              </a:ext>
            </a:extLst>
          </p:cNvPr>
          <p:cNvPicPr/>
          <p:nvPr/>
        </p:nvPicPr>
        <p:blipFill>
          <a:blip r:embed="rId6"/>
          <a:stretch/>
        </p:blipFill>
        <p:spPr>
          <a:xfrm>
            <a:off x="1199160" y="2195640"/>
            <a:ext cx="2598120" cy="3717000"/>
          </a:xfrm>
          <a:prstGeom prst="rect">
            <a:avLst/>
          </a:prstGeom>
          <a:noFill/>
          <a:ln w="0">
            <a:solidFill>
              <a:srgbClr val="000000"/>
            </a:solidFill>
          </a:ln>
        </p:spPr>
      </p:pic>
      <p:pic>
        <p:nvPicPr>
          <p:cNvPr id="52" name="Image 21">
            <a:extLst>
              <a:ext uri="{FF2B5EF4-FFF2-40B4-BE49-F238E27FC236}">
                <a16:creationId xmlns:a16="http://schemas.microsoft.com/office/drawing/2014/main" id="{BE0B6F51-7C90-46A2-A9EA-01CE9FA7E7F2}"/>
              </a:ext>
            </a:extLst>
          </p:cNvPr>
          <p:cNvPicPr/>
          <p:nvPr/>
        </p:nvPicPr>
        <p:blipFill>
          <a:blip r:embed="rId7"/>
          <a:stretch/>
        </p:blipFill>
        <p:spPr>
          <a:xfrm>
            <a:off x="5738040" y="4320720"/>
            <a:ext cx="1076400" cy="667440"/>
          </a:xfrm>
          <a:prstGeom prst="rect">
            <a:avLst/>
          </a:prstGeom>
          <a:noFill/>
          <a:ln w="0">
            <a:noFill/>
          </a:ln>
        </p:spPr>
      </p:pic>
    </p:spTree>
    <p:extLst>
      <p:ext uri="{BB962C8B-B14F-4D97-AF65-F5344CB8AC3E}">
        <p14:creationId xmlns:p14="http://schemas.microsoft.com/office/powerpoint/2010/main" val="126506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A Framework to Increase Road Resilience: ASAIT</a:t>
            </a:r>
          </a:p>
          <a:p>
            <a:pPr defTabSz="914400">
              <a:lnSpc>
                <a:spcPct val="90000"/>
              </a:lnSpc>
              <a:tabLst>
                <a:tab pos="0" algn="l"/>
              </a:tabLst>
            </a:pPr>
            <a:r>
              <a:rPr lang="en-US" sz="3200" b="1" dirty="0">
                <a:solidFill>
                  <a:srgbClr val="ED9D00"/>
                </a:solidFill>
                <a:latin typeface="Arial Narrow"/>
              </a:rPr>
              <a:t>Examples of studies</a:t>
            </a:r>
            <a:endParaRPr lang="fr-FR" sz="3200" dirty="0">
              <a:solidFill>
                <a:srgbClr val="000000"/>
              </a:solidFill>
              <a:latin typeface="Arial"/>
            </a:endParaRPr>
          </a:p>
        </p:txBody>
      </p:sp>
      <p:grpSp>
        <p:nvGrpSpPr>
          <p:cNvPr id="28" name="Groupe 27">
            <a:extLst>
              <a:ext uri="{FF2B5EF4-FFF2-40B4-BE49-F238E27FC236}">
                <a16:creationId xmlns:a16="http://schemas.microsoft.com/office/drawing/2014/main" id="{8B6C7FAC-701D-43F4-BEBF-218D56E60D75}"/>
              </a:ext>
            </a:extLst>
          </p:cNvPr>
          <p:cNvGrpSpPr/>
          <p:nvPr/>
        </p:nvGrpSpPr>
        <p:grpSpPr>
          <a:xfrm>
            <a:off x="654538" y="1611051"/>
            <a:ext cx="3201645" cy="2320966"/>
            <a:chOff x="1090475" y="1646548"/>
            <a:chExt cx="3201645" cy="2320966"/>
          </a:xfrm>
        </p:grpSpPr>
        <p:sp>
          <p:nvSpPr>
            <p:cNvPr id="4" name="Rectangle 1715503343">
              <a:extLst>
                <a:ext uri="{FF2B5EF4-FFF2-40B4-BE49-F238E27FC236}">
                  <a16:creationId xmlns:a16="http://schemas.microsoft.com/office/drawing/2014/main" id="{253C6CE7-828B-4A9C-BCD3-E6475BC61DBB}"/>
                </a:ext>
              </a:extLst>
            </p:cNvPr>
            <p:cNvSpPr/>
            <p:nvPr/>
          </p:nvSpPr>
          <p:spPr bwMode="auto">
            <a:xfrm>
              <a:off x="1090475" y="1646548"/>
              <a:ext cx="3201645" cy="1247772"/>
            </a:xfrm>
            <a:prstGeom prst="rect">
              <a:avLst/>
            </a:prstGeom>
            <a:noFill/>
            <a:ln w="28575"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5" name="Image 4">
              <a:extLst>
                <a:ext uri="{FF2B5EF4-FFF2-40B4-BE49-F238E27FC236}">
                  <a16:creationId xmlns:a16="http://schemas.microsoft.com/office/drawing/2014/main" id="{D80CC86D-50B3-4507-BA1D-BAAFFE884552}"/>
                </a:ext>
              </a:extLst>
            </p:cNvPr>
            <p:cNvPicPr>
              <a:picLocks noChangeAspect="1"/>
            </p:cNvPicPr>
            <p:nvPr/>
          </p:nvPicPr>
          <p:blipFill>
            <a:blip r:embed="rId2"/>
            <a:stretch/>
          </p:blipFill>
          <p:spPr bwMode="auto">
            <a:xfrm>
              <a:off x="2087781" y="1679521"/>
              <a:ext cx="1180403" cy="1200514"/>
            </a:xfrm>
            <a:prstGeom prst="rect">
              <a:avLst/>
            </a:prstGeom>
            <a:ln w="6349">
              <a:noFill/>
              <a:prstDash val="solid"/>
            </a:ln>
          </p:spPr>
        </p:pic>
        <p:sp>
          <p:nvSpPr>
            <p:cNvPr id="6" name="ZoneTexte 1529593510">
              <a:extLst>
                <a:ext uri="{FF2B5EF4-FFF2-40B4-BE49-F238E27FC236}">
                  <a16:creationId xmlns:a16="http://schemas.microsoft.com/office/drawing/2014/main" id="{B1518103-6EF5-4C3D-A2A3-F44E3EFB0C41}"/>
                </a:ext>
              </a:extLst>
            </p:cNvPr>
            <p:cNvSpPr txBox="1"/>
            <p:nvPr/>
          </p:nvSpPr>
          <p:spPr bwMode="auto">
            <a:xfrm>
              <a:off x="1090475" y="2888755"/>
              <a:ext cx="3201645" cy="1078759"/>
            </a:xfrm>
            <a:prstGeom prst="rect">
              <a:avLst/>
            </a:prstGeom>
            <a:noFill/>
            <a:ln w="28575">
              <a:solidFill>
                <a:schemeClr val="accent2"/>
              </a:solidFill>
              <a:prstDash val="solid"/>
            </a:ln>
          </p:spPr>
          <p:txBody>
            <a:bodyPr vertOverflow="overflow" horzOverflow="overflow" vert="horz" wrap="square" lIns="91440" tIns="45721" rIns="91440" bIns="45721" numCol="1" spcCol="0" rtlCol="0" fromWordArt="0" anchor="t" anchorCtr="0" forceAA="0" compatLnSpc="0">
              <a:spAutoFit/>
            </a:bodyPr>
            <a:lstStyle/>
            <a:p>
              <a:pPr algn="ctr">
                <a:defRPr/>
              </a:pPr>
              <a:r>
                <a:rPr lang="en-US" sz="1050" b="1" dirty="0">
                  <a:latin typeface="Calibri"/>
                  <a:ea typeface="Arial"/>
                  <a:cs typeface="Arial"/>
                </a:rPr>
                <a:t>Resilience study of the national road network, both </a:t>
              </a:r>
              <a:r>
                <a:rPr lang="en-US" sz="1050" b="1" dirty="0" err="1">
                  <a:latin typeface="Calibri"/>
                  <a:ea typeface="Arial"/>
                  <a:cs typeface="Arial"/>
                </a:rPr>
                <a:t>concessioned</a:t>
              </a:r>
              <a:r>
                <a:rPr lang="en-US" sz="1050" b="1" dirty="0">
                  <a:latin typeface="Calibri"/>
                  <a:ea typeface="Arial"/>
                  <a:cs typeface="Arial"/>
                </a:rPr>
                <a:t> and non-</a:t>
              </a:r>
              <a:r>
                <a:rPr lang="en-US" sz="1050" b="1" dirty="0" err="1">
                  <a:latin typeface="Calibri"/>
                  <a:ea typeface="Arial"/>
                  <a:cs typeface="Arial"/>
                </a:rPr>
                <a:t>concessioned</a:t>
              </a:r>
              <a:r>
                <a:rPr lang="en-US" sz="1050" b="1" dirty="0">
                  <a:latin typeface="Calibri"/>
                  <a:ea typeface="Arial"/>
                  <a:cs typeface="Arial"/>
                </a:rPr>
                <a:t>, DGITM (2023 – 2025)</a:t>
              </a:r>
            </a:p>
            <a:p>
              <a:pPr algn="ctr">
                <a:defRPr/>
              </a:pPr>
              <a:r>
                <a:rPr lang="en-US" sz="1050" dirty="0">
                  <a:latin typeface="Calibri"/>
                  <a:ea typeface="Arial"/>
                  <a:cs typeface="Arial"/>
                </a:rPr>
                <a:t>Analyses exposure, risks and challenges across the entire RRN, assesses the costs of inaction, identifies adaptation solutions</a:t>
              </a:r>
            </a:p>
          </p:txBody>
        </p:sp>
      </p:grpSp>
      <p:grpSp>
        <p:nvGrpSpPr>
          <p:cNvPr id="27" name="Groupe 26">
            <a:extLst>
              <a:ext uri="{FF2B5EF4-FFF2-40B4-BE49-F238E27FC236}">
                <a16:creationId xmlns:a16="http://schemas.microsoft.com/office/drawing/2014/main" id="{BCAAC0D9-7F12-4E9E-949C-DFC03B60B990}"/>
              </a:ext>
            </a:extLst>
          </p:cNvPr>
          <p:cNvGrpSpPr/>
          <p:nvPr/>
        </p:nvGrpSpPr>
        <p:grpSpPr>
          <a:xfrm>
            <a:off x="4370638" y="1611051"/>
            <a:ext cx="3201645" cy="2320966"/>
            <a:chOff x="4342178" y="1642950"/>
            <a:chExt cx="3201645" cy="2314339"/>
          </a:xfrm>
        </p:grpSpPr>
        <p:sp>
          <p:nvSpPr>
            <p:cNvPr id="8" name="Rectangle 2010255800">
              <a:extLst>
                <a:ext uri="{FF2B5EF4-FFF2-40B4-BE49-F238E27FC236}">
                  <a16:creationId xmlns:a16="http://schemas.microsoft.com/office/drawing/2014/main" id="{99DD1D21-2163-4256-AA65-1EDA701A77B4}"/>
                </a:ext>
              </a:extLst>
            </p:cNvPr>
            <p:cNvSpPr/>
            <p:nvPr/>
          </p:nvSpPr>
          <p:spPr bwMode="auto">
            <a:xfrm>
              <a:off x="4342178" y="1642950"/>
              <a:ext cx="3201645" cy="1233888"/>
            </a:xfrm>
            <a:prstGeom prst="rect">
              <a:avLst/>
            </a:prstGeom>
            <a:noFill/>
            <a:ln w="28575"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9" name="Image 3">
              <a:extLst>
                <a:ext uri="{FF2B5EF4-FFF2-40B4-BE49-F238E27FC236}">
                  <a16:creationId xmlns:a16="http://schemas.microsoft.com/office/drawing/2014/main" id="{F450BF3F-7FAC-43CB-B2A7-170D18987AA3}"/>
                </a:ext>
              </a:extLst>
            </p:cNvPr>
            <p:cNvPicPr>
              <a:picLocks noChangeAspect="1"/>
            </p:cNvPicPr>
            <p:nvPr/>
          </p:nvPicPr>
          <p:blipFill>
            <a:blip r:embed="rId3"/>
            <a:stretch/>
          </p:blipFill>
          <p:spPr bwMode="auto">
            <a:xfrm>
              <a:off x="5148881" y="1743466"/>
              <a:ext cx="1630706" cy="1049295"/>
            </a:xfrm>
            <a:prstGeom prst="rect">
              <a:avLst/>
            </a:prstGeom>
            <a:ln w="6349">
              <a:noFill/>
              <a:prstDash val="solid"/>
            </a:ln>
          </p:spPr>
        </p:pic>
        <p:sp>
          <p:nvSpPr>
            <p:cNvPr id="10" name="ZoneTexte 1679116655">
              <a:extLst>
                <a:ext uri="{FF2B5EF4-FFF2-40B4-BE49-F238E27FC236}">
                  <a16:creationId xmlns:a16="http://schemas.microsoft.com/office/drawing/2014/main" id="{68552315-49C7-4B16-AF10-7406D76F7A61}"/>
                </a:ext>
              </a:extLst>
            </p:cNvPr>
            <p:cNvSpPr txBox="1"/>
            <p:nvPr/>
          </p:nvSpPr>
          <p:spPr bwMode="auto">
            <a:xfrm>
              <a:off x="4342178" y="2878530"/>
              <a:ext cx="3201645" cy="1078759"/>
            </a:xfrm>
            <a:prstGeom prst="rect">
              <a:avLst/>
            </a:prstGeom>
            <a:noFill/>
            <a:ln w="28575">
              <a:solidFill>
                <a:schemeClr val="accent2"/>
              </a:solidFill>
              <a:prstDash val="solid"/>
            </a:ln>
          </p:spPr>
          <p:txBody>
            <a:bodyPr vertOverflow="overflow" horzOverflow="overflow" vert="horz" wrap="square" lIns="91440" tIns="45721" rIns="91440" bIns="45721" numCol="1" spcCol="0" rtlCol="0" fromWordArt="0" anchor="t" anchorCtr="0" forceAA="0" compatLnSpc="0">
              <a:spAutoFit/>
            </a:bodyPr>
            <a:lstStyle/>
            <a:p>
              <a:pPr algn="ctr">
                <a:defRPr/>
              </a:pPr>
              <a:r>
                <a:rPr lang="en-US" sz="1050" b="1" dirty="0">
                  <a:latin typeface="Calibri"/>
                  <a:ea typeface="Arial"/>
                  <a:cs typeface="Arial"/>
                </a:rPr>
                <a:t>R&amp;D project – Vulnerability assessment of regional infrastructure in the face of climate change in the South region, PACA region (2022 – ongoing)</a:t>
              </a:r>
            </a:p>
            <a:p>
              <a:pPr algn="ctr">
                <a:defRPr/>
              </a:pPr>
              <a:r>
                <a:rPr lang="en-US" sz="1050" dirty="0">
                  <a:latin typeface="Calibri"/>
                  <a:ea typeface="Arial"/>
                  <a:cs typeface="Arial"/>
                </a:rPr>
                <a:t>Conducting a vulnerability assessment for all modes of transport, shared between the Region, the State and infrastructure managers</a:t>
              </a:r>
            </a:p>
          </p:txBody>
        </p:sp>
      </p:grpSp>
      <p:sp>
        <p:nvSpPr>
          <p:cNvPr id="12" name="Rectangle 1763615748">
            <a:extLst>
              <a:ext uri="{FF2B5EF4-FFF2-40B4-BE49-F238E27FC236}">
                <a16:creationId xmlns:a16="http://schemas.microsoft.com/office/drawing/2014/main" id="{807E0637-2DBF-47D4-936C-874A73536649}"/>
              </a:ext>
            </a:extLst>
          </p:cNvPr>
          <p:cNvSpPr/>
          <p:nvPr/>
        </p:nvSpPr>
        <p:spPr bwMode="auto">
          <a:xfrm>
            <a:off x="8086739" y="1611051"/>
            <a:ext cx="3201644" cy="1377720"/>
          </a:xfrm>
          <a:prstGeom prst="rect">
            <a:avLst/>
          </a:prstGeom>
          <a:noFill/>
          <a:ln w="28575"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14" name="Image 51">
            <a:extLst>
              <a:ext uri="{FF2B5EF4-FFF2-40B4-BE49-F238E27FC236}">
                <a16:creationId xmlns:a16="http://schemas.microsoft.com/office/drawing/2014/main" id="{CE1C5D79-827D-43F0-B50C-9DD21659E05D}"/>
              </a:ext>
            </a:extLst>
          </p:cNvPr>
          <p:cNvPicPr>
            <a:picLocks noChangeAspect="1"/>
          </p:cNvPicPr>
          <p:nvPr/>
        </p:nvPicPr>
        <p:blipFill>
          <a:blip r:embed="rId4"/>
          <a:srcRect t="-3896" b="-3896"/>
          <a:stretch/>
        </p:blipFill>
        <p:spPr bwMode="auto">
          <a:xfrm>
            <a:off x="9875755" y="1641861"/>
            <a:ext cx="898989" cy="1337397"/>
          </a:xfrm>
          <a:prstGeom prst="rect">
            <a:avLst/>
          </a:prstGeom>
        </p:spPr>
      </p:pic>
      <p:sp>
        <p:nvSpPr>
          <p:cNvPr id="15" name="ZoneTexte 500478823">
            <a:extLst>
              <a:ext uri="{FF2B5EF4-FFF2-40B4-BE49-F238E27FC236}">
                <a16:creationId xmlns:a16="http://schemas.microsoft.com/office/drawing/2014/main" id="{10B2824F-372A-421E-AFCA-2F7C363191D6}"/>
              </a:ext>
            </a:extLst>
          </p:cNvPr>
          <p:cNvSpPr txBox="1"/>
          <p:nvPr/>
        </p:nvSpPr>
        <p:spPr bwMode="auto">
          <a:xfrm>
            <a:off x="8086738" y="2996103"/>
            <a:ext cx="3201645" cy="935914"/>
          </a:xfrm>
          <a:prstGeom prst="rect">
            <a:avLst/>
          </a:prstGeom>
          <a:noFill/>
          <a:ln w="28575">
            <a:solidFill>
              <a:schemeClr val="accent2"/>
            </a:solidFill>
            <a:prstDash val="solid"/>
          </a:ln>
        </p:spPr>
        <p:txBody>
          <a:bodyPr vertOverflow="overflow" horzOverflow="overflow" vert="horz" wrap="square" lIns="91440" tIns="45721" rIns="91440" bIns="45721" numCol="1" spcCol="0" rtlCol="0" fromWordArt="0" anchor="t" anchorCtr="0" forceAA="0" compatLnSpc="0">
            <a:spAutoFit/>
          </a:bodyPr>
          <a:lstStyle/>
          <a:p>
            <a:pPr algn="ctr">
              <a:defRPr/>
            </a:pPr>
            <a:r>
              <a:rPr lang="en-US" sz="1050" b="1" dirty="0">
                <a:latin typeface="Calibri"/>
                <a:ea typeface="Arial"/>
                <a:cs typeface="Arial"/>
              </a:rPr>
              <a:t>Vulnerability study of road networks in the </a:t>
            </a:r>
            <a:r>
              <a:rPr lang="en-US" sz="1050" b="1" dirty="0" err="1">
                <a:latin typeface="Calibri"/>
                <a:ea typeface="Arial"/>
                <a:cs typeface="Arial"/>
              </a:rPr>
              <a:t>Nièvre</a:t>
            </a:r>
            <a:r>
              <a:rPr lang="en-US" sz="1050" b="1" dirty="0">
                <a:latin typeface="Calibri"/>
                <a:ea typeface="Arial"/>
                <a:cs typeface="Arial"/>
              </a:rPr>
              <a:t> Department, </a:t>
            </a:r>
            <a:r>
              <a:rPr lang="en-US" sz="1050" b="1" dirty="0" err="1">
                <a:latin typeface="Calibri"/>
                <a:ea typeface="Arial"/>
                <a:cs typeface="Arial"/>
              </a:rPr>
              <a:t>Nièvre</a:t>
            </a:r>
            <a:r>
              <a:rPr lang="en-US" sz="1050" b="1" dirty="0">
                <a:latin typeface="Calibri"/>
                <a:ea typeface="Arial"/>
                <a:cs typeface="Arial"/>
              </a:rPr>
              <a:t> Prefecture (2019)</a:t>
            </a:r>
          </a:p>
          <a:p>
            <a:pPr algn="ctr">
              <a:defRPr/>
            </a:pPr>
            <a:r>
              <a:rPr lang="en-US" sz="1050" dirty="0">
                <a:latin typeface="Calibri"/>
                <a:ea typeface="Arial"/>
                <a:cs typeface="Arial"/>
              </a:rPr>
              <a:t>Conducting a macroscopic vulnerability analysis of road networks as part of the implementation of a PCAET (Climate Energy Air Plan)</a:t>
            </a:r>
          </a:p>
        </p:txBody>
      </p:sp>
      <p:grpSp>
        <p:nvGrpSpPr>
          <p:cNvPr id="29" name="Groupe 28">
            <a:extLst>
              <a:ext uri="{FF2B5EF4-FFF2-40B4-BE49-F238E27FC236}">
                <a16:creationId xmlns:a16="http://schemas.microsoft.com/office/drawing/2014/main" id="{0B101A22-A61C-40CE-B33C-E54C21E1B78A}"/>
              </a:ext>
            </a:extLst>
          </p:cNvPr>
          <p:cNvGrpSpPr/>
          <p:nvPr/>
        </p:nvGrpSpPr>
        <p:grpSpPr>
          <a:xfrm>
            <a:off x="4370637" y="4044696"/>
            <a:ext cx="3201646" cy="2334586"/>
            <a:chOff x="4342177" y="4094909"/>
            <a:chExt cx="3201646" cy="2334586"/>
          </a:xfrm>
        </p:grpSpPr>
        <p:sp>
          <p:nvSpPr>
            <p:cNvPr id="17" name="Rectangle 1887369551">
              <a:extLst>
                <a:ext uri="{FF2B5EF4-FFF2-40B4-BE49-F238E27FC236}">
                  <a16:creationId xmlns:a16="http://schemas.microsoft.com/office/drawing/2014/main" id="{9BEB34A2-3EC4-4F64-91B1-6C26F4D9AA5A}"/>
                </a:ext>
              </a:extLst>
            </p:cNvPr>
            <p:cNvSpPr/>
            <p:nvPr/>
          </p:nvSpPr>
          <p:spPr bwMode="auto">
            <a:xfrm>
              <a:off x="4342178" y="4094909"/>
              <a:ext cx="3201645" cy="1258411"/>
            </a:xfrm>
            <a:prstGeom prst="rect">
              <a:avLst/>
            </a:prstGeom>
            <a:noFill/>
            <a:ln w="28575"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18" name="Image 21">
              <a:extLst>
                <a:ext uri="{FF2B5EF4-FFF2-40B4-BE49-F238E27FC236}">
                  <a16:creationId xmlns:a16="http://schemas.microsoft.com/office/drawing/2014/main" id="{1474B184-12FD-44BD-96D2-1F3AF67A1ACB}"/>
                </a:ext>
              </a:extLst>
            </p:cNvPr>
            <p:cNvPicPr>
              <a:picLocks noChangeAspect="1"/>
            </p:cNvPicPr>
            <p:nvPr/>
          </p:nvPicPr>
          <p:blipFill>
            <a:blip r:embed="rId5"/>
            <a:stretch/>
          </p:blipFill>
          <p:spPr bwMode="auto">
            <a:xfrm>
              <a:off x="4671172" y="4212970"/>
              <a:ext cx="1404134" cy="819063"/>
            </a:xfrm>
            <a:prstGeom prst="rect">
              <a:avLst/>
            </a:prstGeom>
            <a:ln w="6349">
              <a:noFill/>
              <a:prstDash val="solid"/>
            </a:ln>
          </p:spPr>
        </p:pic>
        <p:pic>
          <p:nvPicPr>
            <p:cNvPr id="19" name="Image 23">
              <a:extLst>
                <a:ext uri="{FF2B5EF4-FFF2-40B4-BE49-F238E27FC236}">
                  <a16:creationId xmlns:a16="http://schemas.microsoft.com/office/drawing/2014/main" id="{60BBDAA6-05AC-434B-92B4-1229CBDCD142}"/>
                </a:ext>
              </a:extLst>
            </p:cNvPr>
            <p:cNvPicPr>
              <a:picLocks noChangeAspect="1"/>
            </p:cNvPicPr>
            <p:nvPr/>
          </p:nvPicPr>
          <p:blipFill>
            <a:blip r:embed="rId6"/>
            <a:stretch/>
          </p:blipFill>
          <p:spPr bwMode="auto">
            <a:xfrm>
              <a:off x="5924647" y="4373578"/>
              <a:ext cx="1374625" cy="811386"/>
            </a:xfrm>
            <a:prstGeom prst="rect">
              <a:avLst/>
            </a:prstGeom>
            <a:ln w="6349">
              <a:noFill/>
              <a:prstDash val="solid"/>
            </a:ln>
          </p:spPr>
        </p:pic>
        <p:sp>
          <p:nvSpPr>
            <p:cNvPr id="20" name="ZoneTexte 191225867">
              <a:extLst>
                <a:ext uri="{FF2B5EF4-FFF2-40B4-BE49-F238E27FC236}">
                  <a16:creationId xmlns:a16="http://schemas.microsoft.com/office/drawing/2014/main" id="{973B8C5F-04CF-4437-A5CD-75666DF85313}"/>
                </a:ext>
              </a:extLst>
            </p:cNvPr>
            <p:cNvSpPr txBox="1"/>
            <p:nvPr/>
          </p:nvSpPr>
          <p:spPr bwMode="auto">
            <a:xfrm>
              <a:off x="4342177" y="5350736"/>
              <a:ext cx="3201645" cy="1078759"/>
            </a:xfrm>
            <a:prstGeom prst="rect">
              <a:avLst/>
            </a:prstGeom>
            <a:noFill/>
            <a:ln w="28575">
              <a:solidFill>
                <a:schemeClr val="accent2"/>
              </a:solidFill>
              <a:prstDash val="solid"/>
            </a:ln>
          </p:spPr>
          <p:txBody>
            <a:bodyPr vertOverflow="overflow" horzOverflow="overflow" vert="horz" wrap="square" lIns="91440" tIns="45721" rIns="91440" bIns="45721" numCol="1" spcCol="0" rtlCol="0" fromWordArt="0" anchor="t" anchorCtr="0" forceAA="0" compatLnSpc="0">
              <a:spAutoFit/>
            </a:bodyPr>
            <a:lstStyle/>
            <a:p>
              <a:pPr algn="ctr">
                <a:defRPr/>
              </a:pPr>
              <a:r>
                <a:rPr lang="en-US" sz="1050" b="1" dirty="0">
                  <a:latin typeface="Calibri"/>
                  <a:ea typeface="Arial"/>
                  <a:cs typeface="Arial"/>
                </a:rPr>
                <a:t>Awareness-raising/training for employees on climate change resilience, SNCF </a:t>
              </a:r>
              <a:r>
                <a:rPr lang="en-US" sz="1050" b="1" dirty="0" err="1">
                  <a:latin typeface="Calibri"/>
                  <a:ea typeface="Arial"/>
                  <a:cs typeface="Arial"/>
                </a:rPr>
                <a:t>Réseau</a:t>
              </a:r>
              <a:r>
                <a:rPr lang="en-US" sz="1050" b="1" dirty="0">
                  <a:latin typeface="Calibri"/>
                  <a:ea typeface="Arial"/>
                  <a:cs typeface="Arial"/>
                </a:rPr>
                <a:t> (Strategy) - (2022)</a:t>
              </a:r>
            </a:p>
            <a:p>
              <a:pPr algn="ctr">
                <a:defRPr/>
              </a:pPr>
              <a:r>
                <a:rPr lang="en-US" sz="1050" dirty="0">
                  <a:latin typeface="Calibri"/>
                  <a:ea typeface="Arial"/>
                  <a:cs typeface="Arial"/>
                </a:rPr>
                <a:t>Raise awareness among SNCF </a:t>
              </a:r>
              <a:r>
                <a:rPr lang="en-US" sz="1050" dirty="0" err="1">
                  <a:latin typeface="Calibri"/>
                  <a:ea typeface="Arial"/>
                  <a:cs typeface="Arial"/>
                </a:rPr>
                <a:t>Réseau</a:t>
              </a:r>
              <a:r>
                <a:rPr lang="en-US" sz="1050" dirty="0">
                  <a:latin typeface="Calibri"/>
                  <a:ea typeface="Arial"/>
                  <a:cs typeface="Arial"/>
                </a:rPr>
                <a:t> employees of the challenges and urgency of adaptation, help them develop their skills in the context of climate change vulnerability studies</a:t>
              </a:r>
            </a:p>
          </p:txBody>
        </p:sp>
      </p:grpSp>
      <p:grpSp>
        <p:nvGrpSpPr>
          <p:cNvPr id="30" name="Groupe 29">
            <a:extLst>
              <a:ext uri="{FF2B5EF4-FFF2-40B4-BE49-F238E27FC236}">
                <a16:creationId xmlns:a16="http://schemas.microsoft.com/office/drawing/2014/main" id="{DDDB8021-74CA-47AF-9D4E-D783B13ED235}"/>
              </a:ext>
            </a:extLst>
          </p:cNvPr>
          <p:cNvGrpSpPr/>
          <p:nvPr/>
        </p:nvGrpSpPr>
        <p:grpSpPr>
          <a:xfrm>
            <a:off x="8086738" y="4044697"/>
            <a:ext cx="3201645" cy="2383113"/>
            <a:chOff x="7643083" y="4037506"/>
            <a:chExt cx="3201645" cy="2383113"/>
          </a:xfrm>
        </p:grpSpPr>
        <p:sp>
          <p:nvSpPr>
            <p:cNvPr id="22" name="Rectangle 1962012985">
              <a:extLst>
                <a:ext uri="{FF2B5EF4-FFF2-40B4-BE49-F238E27FC236}">
                  <a16:creationId xmlns:a16="http://schemas.microsoft.com/office/drawing/2014/main" id="{94CE8D7B-01CC-4141-9724-608D33C847FB}"/>
                </a:ext>
              </a:extLst>
            </p:cNvPr>
            <p:cNvSpPr/>
            <p:nvPr/>
          </p:nvSpPr>
          <p:spPr bwMode="auto">
            <a:xfrm>
              <a:off x="7643083" y="4037506"/>
              <a:ext cx="3201645" cy="1298599"/>
            </a:xfrm>
            <a:prstGeom prst="rect">
              <a:avLst/>
            </a:prstGeom>
            <a:noFill/>
            <a:ln w="28575"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23" name="Image 2">
              <a:extLst>
                <a:ext uri="{FF2B5EF4-FFF2-40B4-BE49-F238E27FC236}">
                  <a16:creationId xmlns:a16="http://schemas.microsoft.com/office/drawing/2014/main" id="{77DAFEE6-F627-43D8-840B-87F70F5D17CE}"/>
                </a:ext>
              </a:extLst>
            </p:cNvPr>
            <p:cNvPicPr>
              <a:picLocks noChangeAspect="1"/>
            </p:cNvPicPr>
            <p:nvPr/>
          </p:nvPicPr>
          <p:blipFill>
            <a:blip r:embed="rId7"/>
            <a:stretch/>
          </p:blipFill>
          <p:spPr bwMode="auto">
            <a:xfrm>
              <a:off x="8343951" y="4074669"/>
              <a:ext cx="838409" cy="1221248"/>
            </a:xfrm>
            <a:prstGeom prst="rect">
              <a:avLst/>
            </a:prstGeom>
            <a:ln w="6349">
              <a:noFill/>
              <a:prstDash val="solid"/>
            </a:ln>
          </p:spPr>
        </p:pic>
        <p:pic>
          <p:nvPicPr>
            <p:cNvPr id="24" name="Image 3">
              <a:extLst>
                <a:ext uri="{FF2B5EF4-FFF2-40B4-BE49-F238E27FC236}">
                  <a16:creationId xmlns:a16="http://schemas.microsoft.com/office/drawing/2014/main" id="{B0E5B9D6-4CF0-4971-B69A-4E969E3F2DE2}"/>
                </a:ext>
              </a:extLst>
            </p:cNvPr>
            <p:cNvPicPr>
              <a:picLocks noChangeAspect="1"/>
            </p:cNvPicPr>
            <p:nvPr/>
          </p:nvPicPr>
          <p:blipFill>
            <a:blip r:embed="rId8"/>
            <a:stretch/>
          </p:blipFill>
          <p:spPr bwMode="auto">
            <a:xfrm>
              <a:off x="9350930" y="4094910"/>
              <a:ext cx="925445" cy="1201007"/>
            </a:xfrm>
            <a:prstGeom prst="rect">
              <a:avLst/>
            </a:prstGeom>
            <a:ln w="6349">
              <a:noFill/>
              <a:prstDash val="solid"/>
            </a:ln>
          </p:spPr>
        </p:pic>
        <p:sp>
          <p:nvSpPr>
            <p:cNvPr id="25" name="ZoneTexte 1789216571">
              <a:extLst>
                <a:ext uri="{FF2B5EF4-FFF2-40B4-BE49-F238E27FC236}">
                  <a16:creationId xmlns:a16="http://schemas.microsoft.com/office/drawing/2014/main" id="{7C27A675-8A3D-4EF1-8B74-9A52132D52A7}"/>
                </a:ext>
              </a:extLst>
            </p:cNvPr>
            <p:cNvSpPr txBox="1"/>
            <p:nvPr/>
          </p:nvSpPr>
          <p:spPr bwMode="auto">
            <a:xfrm>
              <a:off x="7643083" y="5341860"/>
              <a:ext cx="3201645" cy="1078759"/>
            </a:xfrm>
            <a:prstGeom prst="rect">
              <a:avLst/>
            </a:prstGeom>
            <a:noFill/>
            <a:ln w="28575">
              <a:solidFill>
                <a:schemeClr val="accent2"/>
              </a:solidFill>
              <a:prstDash val="solid"/>
            </a:ln>
          </p:spPr>
          <p:txBody>
            <a:bodyPr vertOverflow="overflow" horzOverflow="overflow" vert="horz" wrap="square" lIns="91440" tIns="45721" rIns="91440" bIns="45721" numCol="1" spcCol="0" rtlCol="0" fromWordArt="0" anchor="t" anchorCtr="0" forceAA="0" compatLnSpc="0">
              <a:spAutoFit/>
            </a:bodyPr>
            <a:lstStyle/>
            <a:p>
              <a:pPr algn="ctr">
                <a:defRPr/>
              </a:pPr>
              <a:r>
                <a:rPr lang="en-US" sz="1050" b="1" dirty="0">
                  <a:latin typeface="Calibri"/>
                  <a:ea typeface="Arial"/>
                  <a:cs typeface="Arial"/>
                </a:rPr>
                <a:t>Support in defining the scope of the rail resilience study for the Brittany and Pays-de-la-Loire network, SNCF </a:t>
              </a:r>
              <a:r>
                <a:rPr lang="en-US" sz="1050" b="1" dirty="0" err="1">
                  <a:latin typeface="Calibri"/>
                  <a:ea typeface="Arial"/>
                  <a:cs typeface="Arial"/>
                </a:rPr>
                <a:t>Réseau</a:t>
              </a:r>
              <a:r>
                <a:rPr lang="en-US" sz="1050" b="1" dirty="0">
                  <a:latin typeface="Calibri"/>
                  <a:ea typeface="Arial"/>
                  <a:cs typeface="Arial"/>
                </a:rPr>
                <a:t> (2023 – ongoing)</a:t>
              </a:r>
            </a:p>
            <a:p>
              <a:pPr algn="ctr">
                <a:defRPr/>
              </a:pPr>
              <a:r>
                <a:rPr lang="en-US" sz="1050" dirty="0">
                  <a:latin typeface="Calibri"/>
                  <a:ea typeface="Arial"/>
                  <a:cs typeface="Arial"/>
                </a:rPr>
                <a:t>Precisely identify resilience objectives, conduct a resilience study on the Brittany and Loire network, identify adaptation solutions</a:t>
              </a:r>
            </a:p>
          </p:txBody>
        </p:sp>
      </p:grpSp>
      <p:grpSp>
        <p:nvGrpSpPr>
          <p:cNvPr id="35" name="Groupe 34">
            <a:extLst>
              <a:ext uri="{FF2B5EF4-FFF2-40B4-BE49-F238E27FC236}">
                <a16:creationId xmlns:a16="http://schemas.microsoft.com/office/drawing/2014/main" id="{8FD1451E-AC5C-40F8-A9AF-4B71DD1DB44C}"/>
              </a:ext>
            </a:extLst>
          </p:cNvPr>
          <p:cNvGrpSpPr/>
          <p:nvPr/>
        </p:nvGrpSpPr>
        <p:grpSpPr>
          <a:xfrm>
            <a:off x="654537" y="4044696"/>
            <a:ext cx="3201643" cy="2252383"/>
            <a:chOff x="654537" y="4044696"/>
            <a:chExt cx="3201643" cy="2252383"/>
          </a:xfrm>
        </p:grpSpPr>
        <p:sp>
          <p:nvSpPr>
            <p:cNvPr id="32" name="Rectangle 1763615748">
              <a:extLst>
                <a:ext uri="{FF2B5EF4-FFF2-40B4-BE49-F238E27FC236}">
                  <a16:creationId xmlns:a16="http://schemas.microsoft.com/office/drawing/2014/main" id="{883CC5F0-B85E-4D05-82C6-09DA8CFA5AF3}"/>
                </a:ext>
              </a:extLst>
            </p:cNvPr>
            <p:cNvSpPr/>
            <p:nvPr/>
          </p:nvSpPr>
          <p:spPr bwMode="auto">
            <a:xfrm>
              <a:off x="654537" y="4044696"/>
              <a:ext cx="3201643" cy="1323720"/>
            </a:xfrm>
            <a:prstGeom prst="rect">
              <a:avLst/>
            </a:prstGeom>
            <a:noFill/>
            <a:ln w="28575" cap="flat" cmpd="sng" algn="ctr">
              <a:solidFill>
                <a:schemeClr val="accent2"/>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sp>
        <p:pic>
          <p:nvPicPr>
            <p:cNvPr id="33" name="Image 999114701">
              <a:extLst>
                <a:ext uri="{FF2B5EF4-FFF2-40B4-BE49-F238E27FC236}">
                  <a16:creationId xmlns:a16="http://schemas.microsoft.com/office/drawing/2014/main" id="{BFCA751B-FA48-4390-A0F4-2A35F7DCCB58}"/>
                </a:ext>
              </a:extLst>
            </p:cNvPr>
            <p:cNvPicPr>
              <a:picLocks noChangeAspect="1"/>
            </p:cNvPicPr>
            <p:nvPr/>
          </p:nvPicPr>
          <p:blipFill>
            <a:blip r:embed="rId9"/>
            <a:stretch/>
          </p:blipFill>
          <p:spPr bwMode="auto">
            <a:xfrm>
              <a:off x="1833978" y="4107109"/>
              <a:ext cx="816133" cy="1202543"/>
            </a:xfrm>
            <a:prstGeom prst="rect">
              <a:avLst/>
            </a:prstGeom>
            <a:ln w="6349">
              <a:noFill/>
              <a:prstDash val="solid"/>
            </a:ln>
          </p:spPr>
        </p:pic>
        <p:sp>
          <p:nvSpPr>
            <p:cNvPr id="34" name="ZoneTexte 500478823">
              <a:extLst>
                <a:ext uri="{FF2B5EF4-FFF2-40B4-BE49-F238E27FC236}">
                  <a16:creationId xmlns:a16="http://schemas.microsoft.com/office/drawing/2014/main" id="{33E5C3B3-5081-4528-B050-EB9AE68C78FA}"/>
                </a:ext>
              </a:extLst>
            </p:cNvPr>
            <p:cNvSpPr txBox="1"/>
            <p:nvPr/>
          </p:nvSpPr>
          <p:spPr bwMode="auto">
            <a:xfrm>
              <a:off x="654538" y="5382724"/>
              <a:ext cx="3201642" cy="914355"/>
            </a:xfrm>
            <a:prstGeom prst="rect">
              <a:avLst/>
            </a:prstGeom>
            <a:noFill/>
            <a:ln w="28575">
              <a:solidFill>
                <a:schemeClr val="accent2"/>
              </a:solidFill>
              <a:prstDash val="solid"/>
            </a:ln>
          </p:spPr>
          <p:txBody>
            <a:bodyPr vertOverflow="overflow" horzOverflow="overflow" vert="horz" wrap="square" lIns="91440" tIns="45721" rIns="91440" bIns="45721" numCol="1" spcCol="0" rtlCol="0" fromWordArt="0" anchor="t" anchorCtr="0" forceAA="0" compatLnSpc="0">
              <a:spAutoFit/>
            </a:bodyPr>
            <a:lstStyle/>
            <a:p>
              <a:pPr algn="ctr">
                <a:defRPr/>
              </a:pPr>
              <a:r>
                <a:rPr lang="en-US" sz="1050" b="1" dirty="0">
                  <a:latin typeface="Calibri"/>
                  <a:ea typeface="Arial"/>
                  <a:cs typeface="Arial"/>
                </a:rPr>
                <a:t>Study on adapting the road network of the European Community of Alsace to climate change, CEA (2024 – ongoing)</a:t>
              </a:r>
            </a:p>
            <a:p>
              <a:pPr algn="ctr">
                <a:defRPr/>
              </a:pPr>
              <a:r>
                <a:rPr lang="en-US" sz="1050" dirty="0">
                  <a:latin typeface="Calibri"/>
                  <a:ea typeface="Arial"/>
                  <a:cs typeface="Arial"/>
                </a:rPr>
                <a:t>Support to the ECA in framing a study on the resilience of their road network</a:t>
              </a:r>
            </a:p>
          </p:txBody>
        </p:sp>
      </p:grpSp>
      <p:pic>
        <p:nvPicPr>
          <p:cNvPr id="31" name="Image 30">
            <a:extLst>
              <a:ext uri="{FF2B5EF4-FFF2-40B4-BE49-F238E27FC236}">
                <a16:creationId xmlns:a16="http://schemas.microsoft.com/office/drawing/2014/main" id="{80EBA5B5-78DE-4812-81D7-E53B8B96EDA2}"/>
              </a:ext>
            </a:extLst>
          </p:cNvPr>
          <p:cNvPicPr>
            <a:picLocks noChangeAspect="1"/>
          </p:cNvPicPr>
          <p:nvPr/>
        </p:nvPicPr>
        <p:blipFill>
          <a:blip r:embed="rId10"/>
          <a:stretch>
            <a:fillRect/>
          </a:stretch>
        </p:blipFill>
        <p:spPr bwMode="auto">
          <a:xfrm>
            <a:off x="8572484" y="1701581"/>
            <a:ext cx="1200378" cy="1171568"/>
          </a:xfrm>
          <a:prstGeom prst="rect">
            <a:avLst/>
          </a:prstGeom>
        </p:spPr>
      </p:pic>
    </p:spTree>
    <p:extLst>
      <p:ext uri="{BB962C8B-B14F-4D97-AF65-F5344CB8AC3E}">
        <p14:creationId xmlns:p14="http://schemas.microsoft.com/office/powerpoint/2010/main" val="4140616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Some specific challenges in adapting road networks</a:t>
            </a:r>
          </a:p>
          <a:p>
            <a:pPr defTabSz="914400">
              <a:lnSpc>
                <a:spcPct val="90000"/>
              </a:lnSpc>
              <a:tabLst>
                <a:tab pos="0" algn="l"/>
              </a:tabLst>
            </a:pPr>
            <a:r>
              <a:rPr lang="en-US" sz="3200" b="1" u="none" strike="noStrike" dirty="0">
                <a:solidFill>
                  <a:srgbClr val="ED9D00"/>
                </a:solidFill>
                <a:uFillTx/>
                <a:latin typeface="Arial Narrow"/>
              </a:rPr>
              <a:t>Defining objectives</a:t>
            </a:r>
            <a:endParaRPr lang="fr-FR" sz="3200" b="0" u="none" strike="noStrike" dirty="0">
              <a:solidFill>
                <a:srgbClr val="000000"/>
              </a:solidFill>
              <a:uFillTx/>
              <a:latin typeface="Arial"/>
            </a:endParaRPr>
          </a:p>
        </p:txBody>
      </p:sp>
      <p:graphicFrame>
        <p:nvGraphicFramePr>
          <p:cNvPr id="3" name="Diagram9">
            <a:extLst>
              <a:ext uri="{FF2B5EF4-FFF2-40B4-BE49-F238E27FC236}">
                <a16:creationId xmlns:a16="http://schemas.microsoft.com/office/drawing/2014/main" id="{AFE680D9-99A0-4E77-94EC-96B8DA77F112}"/>
              </a:ext>
            </a:extLst>
          </p:cNvPr>
          <p:cNvGraphicFramePr/>
          <p:nvPr>
            <p:extLst>
              <p:ext uri="{D42A27DB-BD31-4B8C-83A1-F6EECF244321}">
                <p14:modId xmlns:p14="http://schemas.microsoft.com/office/powerpoint/2010/main" val="3672478243"/>
              </p:ext>
            </p:extLst>
          </p:nvPr>
        </p:nvGraphicFramePr>
        <p:xfrm>
          <a:off x="547560" y="1831189"/>
          <a:ext cx="4392360" cy="4059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texte 5">
            <a:extLst>
              <a:ext uri="{FF2B5EF4-FFF2-40B4-BE49-F238E27FC236}">
                <a16:creationId xmlns:a16="http://schemas.microsoft.com/office/drawing/2014/main" id="{DDED1C2D-F0F2-4AFC-9192-A27A48737133}"/>
              </a:ext>
            </a:extLst>
          </p:cNvPr>
          <p:cNvSpPr/>
          <p:nvPr/>
        </p:nvSpPr>
        <p:spPr>
          <a:xfrm>
            <a:off x="5390280" y="1831189"/>
            <a:ext cx="5569920" cy="182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defTabSz="914400">
              <a:lnSpc>
                <a:spcPct val="90000"/>
              </a:lnSpc>
              <a:spcBef>
                <a:spcPts val="1001"/>
              </a:spcBef>
              <a:tabLst>
                <a:tab pos="0" algn="l"/>
              </a:tabLst>
            </a:pPr>
            <a:r>
              <a:rPr lang="en-US" sz="1600" b="0" u="none" strike="noStrike" dirty="0">
                <a:solidFill>
                  <a:srgbClr val="292574"/>
                </a:solidFill>
                <a:uFillTx/>
                <a:latin typeface="Ink Free"/>
                <a:ea typeface="Arial"/>
              </a:rPr>
              <a:t>“Limit the increase in budgetary expenditure on maintenance work related to climate change to +1 point over 15 years”</a:t>
            </a:r>
            <a:endParaRPr lang="fr-FR" sz="1600" b="0" u="none" strike="noStrike" dirty="0">
              <a:solidFill>
                <a:srgbClr val="000000"/>
              </a:solidFill>
              <a:uFillTx/>
              <a:latin typeface="Arial"/>
            </a:endParaRPr>
          </a:p>
          <a:p>
            <a:pPr algn="ctr" defTabSz="914400">
              <a:lnSpc>
                <a:spcPct val="90000"/>
              </a:lnSpc>
              <a:spcBef>
                <a:spcPts val="1001"/>
              </a:spcBef>
              <a:tabLst>
                <a:tab pos="0" algn="l"/>
              </a:tabLst>
            </a:pPr>
            <a:r>
              <a:rPr lang="en-US" sz="1600" b="0" u="none" strike="noStrike" dirty="0">
                <a:solidFill>
                  <a:srgbClr val="292574"/>
                </a:solidFill>
                <a:uFillTx/>
                <a:latin typeface="Bradley Hand ITC"/>
                <a:ea typeface="Arial"/>
              </a:rPr>
              <a:t>“Limit average annual delays on the rail network to X min in 2035 during heatwaves in the densely populated Paris region”</a:t>
            </a:r>
            <a:endParaRPr lang="fr-FR" sz="1600" b="0" u="none" strike="noStrike" dirty="0">
              <a:solidFill>
                <a:srgbClr val="000000"/>
              </a:solidFill>
              <a:uFillTx/>
              <a:latin typeface="Arial"/>
            </a:endParaRPr>
          </a:p>
          <a:p>
            <a:pPr algn="ctr" defTabSz="914400">
              <a:lnSpc>
                <a:spcPct val="90000"/>
              </a:lnSpc>
              <a:spcBef>
                <a:spcPts val="1001"/>
              </a:spcBef>
              <a:tabLst>
                <a:tab pos="0" algn="l"/>
              </a:tabLst>
            </a:pPr>
            <a:r>
              <a:rPr lang="en-US" sz="1600" b="0" u="none" strike="noStrike" dirty="0">
                <a:solidFill>
                  <a:srgbClr val="292574"/>
                </a:solidFill>
                <a:uFillTx/>
                <a:latin typeface="Monotype Corsiva"/>
                <a:ea typeface="Arial"/>
              </a:rPr>
              <a:t>“By 2035, adapt </a:t>
            </a:r>
            <a:r>
              <a:rPr lang="fr-FR" sz="1600" b="0" u="none" strike="noStrike" dirty="0">
                <a:solidFill>
                  <a:srgbClr val="292574"/>
                </a:solidFill>
                <a:uFillTx/>
                <a:latin typeface="Monotype Corsiva"/>
                <a:ea typeface="Arial"/>
              </a:rPr>
              <a:t>E</a:t>
            </a:r>
            <a:r>
              <a:rPr lang="en-US" sz="1600" b="0" u="none" strike="noStrike" dirty="0" err="1">
                <a:solidFill>
                  <a:srgbClr val="292574"/>
                </a:solidFill>
                <a:uFillTx/>
                <a:latin typeface="Monotype Corsiva"/>
                <a:ea typeface="Arial"/>
              </a:rPr>
              <a:t>arth</a:t>
            </a:r>
            <a:r>
              <a:rPr lang="en-US" sz="1600" b="0" u="none" strike="noStrike" dirty="0">
                <a:solidFill>
                  <a:srgbClr val="292574"/>
                </a:solidFill>
                <a:uFillTx/>
                <a:latin typeface="Monotype Corsiva"/>
                <a:ea typeface="Arial"/>
              </a:rPr>
              <a:t> structures on the structural network at risk of destruction or serious structural deterioration in the face of heavy precipitation in a TRACC +2°C context”</a:t>
            </a:r>
            <a:endParaRPr lang="fr-FR" sz="1600" b="0" u="none" strike="noStrike" dirty="0">
              <a:solidFill>
                <a:srgbClr val="000000"/>
              </a:solidFill>
              <a:uFillTx/>
              <a:latin typeface="Arial"/>
            </a:endParaRPr>
          </a:p>
        </p:txBody>
      </p:sp>
      <p:pic>
        <p:nvPicPr>
          <p:cNvPr id="5" name="Image 9">
            <a:extLst>
              <a:ext uri="{FF2B5EF4-FFF2-40B4-BE49-F238E27FC236}">
                <a16:creationId xmlns:a16="http://schemas.microsoft.com/office/drawing/2014/main" id="{81FD60A3-130D-42CB-BEB6-720661171FA1}"/>
              </a:ext>
            </a:extLst>
          </p:cNvPr>
          <p:cNvPicPr/>
          <p:nvPr/>
        </p:nvPicPr>
        <p:blipFill>
          <a:blip r:embed="rId7"/>
          <a:srcRect b="15454"/>
          <a:stretch/>
        </p:blipFill>
        <p:spPr>
          <a:xfrm>
            <a:off x="5464440" y="4068229"/>
            <a:ext cx="2155320" cy="1822320"/>
          </a:xfrm>
          <a:prstGeom prst="rect">
            <a:avLst/>
          </a:prstGeom>
          <a:noFill/>
          <a:ln w="0">
            <a:noFill/>
          </a:ln>
        </p:spPr>
      </p:pic>
      <p:pic>
        <p:nvPicPr>
          <p:cNvPr id="6" name="Image 10">
            <a:extLst>
              <a:ext uri="{FF2B5EF4-FFF2-40B4-BE49-F238E27FC236}">
                <a16:creationId xmlns:a16="http://schemas.microsoft.com/office/drawing/2014/main" id="{9E2D1E49-F132-49FD-A776-E5F19834050A}"/>
              </a:ext>
            </a:extLst>
          </p:cNvPr>
          <p:cNvPicPr/>
          <p:nvPr/>
        </p:nvPicPr>
        <p:blipFill>
          <a:blip r:embed="rId8"/>
          <a:stretch/>
        </p:blipFill>
        <p:spPr>
          <a:xfrm>
            <a:off x="7727760" y="4068229"/>
            <a:ext cx="3241440" cy="1822320"/>
          </a:xfrm>
          <a:prstGeom prst="rect">
            <a:avLst/>
          </a:prstGeom>
          <a:noFill/>
          <a:ln w="0">
            <a:noFill/>
          </a:ln>
        </p:spPr>
      </p:pic>
    </p:spTree>
    <p:extLst>
      <p:ext uri="{BB962C8B-B14F-4D97-AF65-F5344CB8AC3E}">
        <p14:creationId xmlns:p14="http://schemas.microsoft.com/office/powerpoint/2010/main" val="3118558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5">
            <a:extLst>
              <a:ext uri="{FF2B5EF4-FFF2-40B4-BE49-F238E27FC236}">
                <a16:creationId xmlns:a16="http://schemas.microsoft.com/office/drawing/2014/main" id="{539A872D-A487-4206-B951-E546913B3D81}"/>
              </a:ext>
            </a:extLst>
          </p:cNvPr>
          <p:cNvSpPr/>
          <p:nvPr/>
        </p:nvSpPr>
        <p:spPr>
          <a:xfrm>
            <a:off x="547560" y="607320"/>
            <a:ext cx="11095560" cy="132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90000"/>
              </a:lnSpc>
              <a:tabLst>
                <a:tab pos="0" algn="l"/>
              </a:tabLst>
            </a:pPr>
            <a:r>
              <a:rPr lang="en-US" sz="3200" b="1" dirty="0">
                <a:solidFill>
                  <a:srgbClr val="ED9D00"/>
                </a:solidFill>
                <a:latin typeface="Arial Narrow"/>
              </a:rPr>
              <a:t>Some specific challenges in adapting road networks</a:t>
            </a:r>
          </a:p>
          <a:p>
            <a:pPr defTabSz="914400">
              <a:lnSpc>
                <a:spcPct val="90000"/>
              </a:lnSpc>
              <a:tabLst>
                <a:tab pos="0" algn="l"/>
              </a:tabLst>
            </a:pPr>
            <a:r>
              <a:rPr lang="en-US" sz="3200" b="1" dirty="0">
                <a:solidFill>
                  <a:srgbClr val="ED9D00"/>
                </a:solidFill>
                <a:latin typeface="Arial Narrow"/>
              </a:rPr>
              <a:t>Engaging s</a:t>
            </a:r>
            <a:r>
              <a:rPr lang="en-US" sz="3200" b="1" u="none" strike="noStrike" dirty="0">
                <a:solidFill>
                  <a:srgbClr val="ED9D00"/>
                </a:solidFill>
                <a:uFillTx/>
                <a:latin typeface="Arial Narrow"/>
              </a:rPr>
              <a:t>takeholder &amp; sharing data</a:t>
            </a:r>
            <a:endParaRPr lang="fr-FR" sz="3200" b="0" u="none" strike="noStrike" dirty="0">
              <a:solidFill>
                <a:srgbClr val="000000"/>
              </a:solidFill>
              <a:uFillTx/>
              <a:latin typeface="Arial"/>
            </a:endParaRPr>
          </a:p>
        </p:txBody>
      </p:sp>
      <p:sp>
        <p:nvSpPr>
          <p:cNvPr id="8" name="Espace réservé du texte 3">
            <a:extLst>
              <a:ext uri="{FF2B5EF4-FFF2-40B4-BE49-F238E27FC236}">
                <a16:creationId xmlns:a16="http://schemas.microsoft.com/office/drawing/2014/main" id="{E8F5A648-E83B-44FE-948B-54B900C01DEC}"/>
              </a:ext>
            </a:extLst>
          </p:cNvPr>
          <p:cNvSpPr txBox="1">
            <a:spLocks/>
          </p:cNvSpPr>
          <p:nvPr/>
        </p:nvSpPr>
        <p:spPr>
          <a:xfrm>
            <a:off x="547560" y="1815668"/>
            <a:ext cx="6297740" cy="14470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105875">
              <a:spcBef>
                <a:spcPts val="260"/>
              </a:spcBef>
              <a:buNone/>
              <a:tabLst>
                <a:tab pos="0" algn="l"/>
              </a:tabLst>
            </a:pPr>
            <a:r>
              <a:rPr lang="en-US" sz="1600" dirty="0">
                <a:solidFill>
                  <a:srgbClr val="292574"/>
                </a:solidFill>
                <a:ea typeface="Microsoft YaHei"/>
              </a:rPr>
              <a:t>PACA resilience study:</a:t>
            </a:r>
          </a:p>
          <a:p>
            <a:pPr marL="342900" indent="-342900" defTabSz="1105875">
              <a:spcBef>
                <a:spcPts val="260"/>
              </a:spcBef>
              <a:tabLst>
                <a:tab pos="0" algn="l"/>
              </a:tabLst>
            </a:pPr>
            <a:r>
              <a:rPr lang="en-US" sz="1600" dirty="0">
                <a:solidFill>
                  <a:srgbClr val="292574"/>
                </a:solidFill>
                <a:ea typeface="Microsoft YaHei"/>
              </a:rPr>
              <a:t>Objective: </a:t>
            </a:r>
            <a:r>
              <a:rPr lang="en-US" sz="1600" b="1" dirty="0">
                <a:solidFill>
                  <a:srgbClr val="292574"/>
                </a:solidFill>
                <a:ea typeface="Microsoft YaHei"/>
              </a:rPr>
              <a:t>adapt the regional transport system to make it resilient</a:t>
            </a:r>
            <a:r>
              <a:rPr lang="en-US" sz="1600" dirty="0">
                <a:solidFill>
                  <a:srgbClr val="292574"/>
                </a:solidFill>
                <a:ea typeface="Microsoft YaHei"/>
              </a:rPr>
              <a:t> to crises</a:t>
            </a:r>
          </a:p>
          <a:p>
            <a:pPr marL="342900" indent="-342900" defTabSz="1105875">
              <a:spcBef>
                <a:spcPts val="260"/>
              </a:spcBef>
              <a:tabLst>
                <a:tab pos="0" algn="l"/>
              </a:tabLst>
            </a:pPr>
            <a:r>
              <a:rPr lang="en-US" sz="1600" dirty="0">
                <a:solidFill>
                  <a:srgbClr val="292574"/>
                </a:solidFill>
                <a:ea typeface="Microsoft YaHei"/>
              </a:rPr>
              <a:t>Launched as part of the </a:t>
            </a:r>
            <a:r>
              <a:rPr lang="en-US" sz="1600" b="1" dirty="0">
                <a:solidFill>
                  <a:srgbClr val="292574"/>
                </a:solidFill>
                <a:ea typeface="Microsoft YaHei"/>
              </a:rPr>
              <a:t>PACA region's resilience strategy</a:t>
            </a:r>
          </a:p>
          <a:p>
            <a:pPr marL="342900" indent="-342900" defTabSz="1105875">
              <a:spcBef>
                <a:spcPts val="260"/>
              </a:spcBef>
              <a:tabLst>
                <a:tab pos="0" algn="l"/>
              </a:tabLst>
            </a:pPr>
            <a:r>
              <a:rPr lang="en-US" sz="1600" dirty="0">
                <a:solidFill>
                  <a:srgbClr val="292574"/>
                </a:solidFill>
                <a:ea typeface="Microsoft YaHei"/>
              </a:rPr>
              <a:t>Study leader: State-Region (50% of funding each)</a:t>
            </a:r>
          </a:p>
        </p:txBody>
      </p:sp>
      <p:pic>
        <p:nvPicPr>
          <p:cNvPr id="10" name="Image 9">
            <a:extLst>
              <a:ext uri="{FF2B5EF4-FFF2-40B4-BE49-F238E27FC236}">
                <a16:creationId xmlns:a16="http://schemas.microsoft.com/office/drawing/2014/main" id="{4B614667-2AA3-4FFF-8421-606689E181EC}"/>
              </a:ext>
            </a:extLst>
          </p:cNvPr>
          <p:cNvPicPr>
            <a:picLocks noChangeAspect="1"/>
          </p:cNvPicPr>
          <p:nvPr/>
        </p:nvPicPr>
        <p:blipFill>
          <a:blip r:embed="rId2"/>
          <a:stretch>
            <a:fillRect/>
          </a:stretch>
        </p:blipFill>
        <p:spPr>
          <a:xfrm>
            <a:off x="6951679" y="3515877"/>
            <a:ext cx="4287575" cy="2663444"/>
          </a:xfrm>
          <a:prstGeom prst="rect">
            <a:avLst/>
          </a:prstGeom>
        </p:spPr>
      </p:pic>
      <p:pic>
        <p:nvPicPr>
          <p:cNvPr id="12" name="Image 11">
            <a:extLst>
              <a:ext uri="{FF2B5EF4-FFF2-40B4-BE49-F238E27FC236}">
                <a16:creationId xmlns:a16="http://schemas.microsoft.com/office/drawing/2014/main" id="{2F44F05E-0D4C-429D-A2AC-DEE8738E7DD8}"/>
              </a:ext>
            </a:extLst>
          </p:cNvPr>
          <p:cNvPicPr>
            <a:picLocks noChangeAspect="1"/>
          </p:cNvPicPr>
          <p:nvPr/>
        </p:nvPicPr>
        <p:blipFill>
          <a:blip r:embed="rId3"/>
          <a:stretch>
            <a:fillRect/>
          </a:stretch>
        </p:blipFill>
        <p:spPr>
          <a:xfrm>
            <a:off x="7847313" y="1931040"/>
            <a:ext cx="2111483" cy="1331996"/>
          </a:xfrm>
          <a:prstGeom prst="rect">
            <a:avLst/>
          </a:prstGeom>
          <a:solidFill>
            <a:schemeClr val="bg1"/>
          </a:solidFill>
          <a:ln>
            <a:solidFill>
              <a:schemeClr val="tx1"/>
            </a:solidFill>
          </a:ln>
        </p:spPr>
      </p:pic>
      <p:grpSp>
        <p:nvGrpSpPr>
          <p:cNvPr id="19" name="Groupe 18">
            <a:extLst>
              <a:ext uri="{FF2B5EF4-FFF2-40B4-BE49-F238E27FC236}">
                <a16:creationId xmlns:a16="http://schemas.microsoft.com/office/drawing/2014/main" id="{24DE620E-259E-487E-9B87-B3C77E558074}"/>
              </a:ext>
            </a:extLst>
          </p:cNvPr>
          <p:cNvGrpSpPr/>
          <p:nvPr/>
        </p:nvGrpSpPr>
        <p:grpSpPr>
          <a:xfrm>
            <a:off x="800430" y="3429000"/>
            <a:ext cx="5641959" cy="2747922"/>
            <a:chOff x="597230" y="3372323"/>
            <a:chExt cx="5641959" cy="2747922"/>
          </a:xfrm>
        </p:grpSpPr>
        <p:pic>
          <p:nvPicPr>
            <p:cNvPr id="9" name="Image 8">
              <a:extLst>
                <a:ext uri="{FF2B5EF4-FFF2-40B4-BE49-F238E27FC236}">
                  <a16:creationId xmlns:a16="http://schemas.microsoft.com/office/drawing/2014/main" id="{5B733370-BE97-4506-9718-F7A5C3DE56CC}"/>
                </a:ext>
              </a:extLst>
            </p:cNvPr>
            <p:cNvPicPr>
              <a:picLocks noChangeAspect="1"/>
            </p:cNvPicPr>
            <p:nvPr/>
          </p:nvPicPr>
          <p:blipFill>
            <a:blip r:embed="rId4"/>
            <a:stretch/>
          </p:blipFill>
          <p:spPr bwMode="auto">
            <a:xfrm>
              <a:off x="597230" y="3372323"/>
              <a:ext cx="5641959" cy="2747922"/>
            </a:xfrm>
            <a:prstGeom prst="rect">
              <a:avLst/>
            </a:prstGeom>
          </p:spPr>
        </p:pic>
        <p:sp>
          <p:nvSpPr>
            <p:cNvPr id="13" name="ZoneTexte 12">
              <a:extLst>
                <a:ext uri="{FF2B5EF4-FFF2-40B4-BE49-F238E27FC236}">
                  <a16:creationId xmlns:a16="http://schemas.microsoft.com/office/drawing/2014/main" id="{7F535B46-0D3E-4D96-B563-BA8D02F448CF}"/>
                </a:ext>
              </a:extLst>
            </p:cNvPr>
            <p:cNvSpPr txBox="1"/>
            <p:nvPr/>
          </p:nvSpPr>
          <p:spPr>
            <a:xfrm>
              <a:off x="673510" y="3582992"/>
              <a:ext cx="833284" cy="200055"/>
            </a:xfrm>
            <a:prstGeom prst="rect">
              <a:avLst/>
            </a:prstGeom>
            <a:solidFill>
              <a:schemeClr val="bg1"/>
            </a:solidFill>
          </p:spPr>
          <p:txBody>
            <a:bodyPr wrap="square" rtlCol="0">
              <a:spAutoFit/>
            </a:bodyPr>
            <a:lstStyle/>
            <a:p>
              <a:pPr algn="ctr"/>
              <a:r>
                <a:rPr lang="fr-FR" sz="700" b="1" dirty="0"/>
                <a:t>Assets</a:t>
              </a:r>
            </a:p>
          </p:txBody>
        </p:sp>
        <p:sp>
          <p:nvSpPr>
            <p:cNvPr id="14" name="ZoneTexte 13">
              <a:extLst>
                <a:ext uri="{FF2B5EF4-FFF2-40B4-BE49-F238E27FC236}">
                  <a16:creationId xmlns:a16="http://schemas.microsoft.com/office/drawing/2014/main" id="{48B393B0-E32A-42C6-BE90-F35CACA07FC7}"/>
                </a:ext>
              </a:extLst>
            </p:cNvPr>
            <p:cNvSpPr txBox="1"/>
            <p:nvPr/>
          </p:nvSpPr>
          <p:spPr>
            <a:xfrm>
              <a:off x="749546" y="3949327"/>
              <a:ext cx="757248" cy="307777"/>
            </a:xfrm>
            <a:prstGeom prst="rect">
              <a:avLst/>
            </a:prstGeom>
            <a:solidFill>
              <a:schemeClr val="bg1"/>
            </a:solidFill>
          </p:spPr>
          <p:txBody>
            <a:bodyPr wrap="square" rtlCol="0">
              <a:spAutoFit/>
            </a:bodyPr>
            <a:lstStyle/>
            <a:p>
              <a:pPr algn="ctr"/>
              <a:r>
                <a:rPr lang="fr-FR" sz="700" b="1" dirty="0" err="1">
                  <a:solidFill>
                    <a:srgbClr val="ED7D31"/>
                  </a:solidFill>
                </a:rPr>
                <a:t>Vehicles</a:t>
              </a:r>
              <a:r>
                <a:rPr lang="fr-FR" sz="700" b="1" dirty="0">
                  <a:solidFill>
                    <a:srgbClr val="ED7D31"/>
                  </a:solidFill>
                </a:rPr>
                <a:t> and carriers</a:t>
              </a:r>
            </a:p>
          </p:txBody>
        </p:sp>
        <p:sp>
          <p:nvSpPr>
            <p:cNvPr id="15" name="ZoneTexte 14">
              <a:extLst>
                <a:ext uri="{FF2B5EF4-FFF2-40B4-BE49-F238E27FC236}">
                  <a16:creationId xmlns:a16="http://schemas.microsoft.com/office/drawing/2014/main" id="{6E11EF9E-7C2E-4B00-9547-A5E12C6F79AF}"/>
                </a:ext>
              </a:extLst>
            </p:cNvPr>
            <p:cNvSpPr txBox="1"/>
            <p:nvPr/>
          </p:nvSpPr>
          <p:spPr>
            <a:xfrm>
              <a:off x="711528" y="4390111"/>
              <a:ext cx="757248" cy="307777"/>
            </a:xfrm>
            <a:prstGeom prst="rect">
              <a:avLst/>
            </a:prstGeom>
            <a:solidFill>
              <a:schemeClr val="bg1"/>
            </a:solidFill>
          </p:spPr>
          <p:txBody>
            <a:bodyPr wrap="square" rtlCol="0">
              <a:spAutoFit/>
            </a:bodyPr>
            <a:lstStyle/>
            <a:p>
              <a:pPr algn="ctr"/>
              <a:r>
                <a:rPr lang="fr-FR" sz="700" b="1" dirty="0">
                  <a:solidFill>
                    <a:srgbClr val="C00000"/>
                  </a:solidFill>
                </a:rPr>
                <a:t>Energy system</a:t>
              </a:r>
            </a:p>
          </p:txBody>
        </p:sp>
        <p:sp>
          <p:nvSpPr>
            <p:cNvPr id="16" name="ZoneTexte 15">
              <a:extLst>
                <a:ext uri="{FF2B5EF4-FFF2-40B4-BE49-F238E27FC236}">
                  <a16:creationId xmlns:a16="http://schemas.microsoft.com/office/drawing/2014/main" id="{F2EC62BE-E067-4298-BB3B-FEF935D77D4B}"/>
                </a:ext>
              </a:extLst>
            </p:cNvPr>
            <p:cNvSpPr txBox="1"/>
            <p:nvPr/>
          </p:nvSpPr>
          <p:spPr>
            <a:xfrm>
              <a:off x="694486" y="4790922"/>
              <a:ext cx="1151520" cy="369332"/>
            </a:xfrm>
            <a:prstGeom prst="rect">
              <a:avLst/>
            </a:prstGeom>
            <a:solidFill>
              <a:schemeClr val="bg1"/>
            </a:solidFill>
          </p:spPr>
          <p:txBody>
            <a:bodyPr wrap="square" rtlCol="0">
              <a:spAutoFit/>
            </a:bodyPr>
            <a:lstStyle/>
            <a:p>
              <a:pPr algn="ctr"/>
              <a:r>
                <a:rPr lang="en-US" sz="600" b="1" dirty="0">
                  <a:solidFill>
                    <a:srgbClr val="5B9BD5"/>
                  </a:solidFill>
                </a:rPr>
                <a:t>Flows dependent on the non-regional transport system</a:t>
              </a:r>
              <a:endParaRPr lang="fr-FR" sz="600" b="1" dirty="0">
                <a:solidFill>
                  <a:srgbClr val="5B9BD5"/>
                </a:solidFill>
              </a:endParaRPr>
            </a:p>
          </p:txBody>
        </p:sp>
        <p:sp>
          <p:nvSpPr>
            <p:cNvPr id="17" name="ZoneTexte 16">
              <a:extLst>
                <a:ext uri="{FF2B5EF4-FFF2-40B4-BE49-F238E27FC236}">
                  <a16:creationId xmlns:a16="http://schemas.microsoft.com/office/drawing/2014/main" id="{52C54E1E-8010-431B-BF7B-2578A4B8EED1}"/>
                </a:ext>
              </a:extLst>
            </p:cNvPr>
            <p:cNvSpPr txBox="1"/>
            <p:nvPr/>
          </p:nvSpPr>
          <p:spPr>
            <a:xfrm>
              <a:off x="673510" y="5227677"/>
              <a:ext cx="833284" cy="415498"/>
            </a:xfrm>
            <a:prstGeom prst="rect">
              <a:avLst/>
            </a:prstGeom>
            <a:solidFill>
              <a:schemeClr val="bg1"/>
            </a:solidFill>
          </p:spPr>
          <p:txBody>
            <a:bodyPr wrap="square" rtlCol="0">
              <a:spAutoFit/>
            </a:bodyPr>
            <a:lstStyle/>
            <a:p>
              <a:pPr algn="ctr"/>
              <a:r>
                <a:rPr lang="fr-FR" sz="700" b="1" dirty="0">
                  <a:solidFill>
                    <a:srgbClr val="70AD47"/>
                  </a:solidFill>
                </a:rPr>
                <a:t>Transport-</a:t>
              </a:r>
              <a:r>
                <a:rPr lang="fr-FR" sz="700" b="1" dirty="0" err="1">
                  <a:solidFill>
                    <a:srgbClr val="70AD47"/>
                  </a:solidFill>
                </a:rPr>
                <a:t>dependent</a:t>
              </a:r>
              <a:r>
                <a:rPr lang="fr-FR" sz="700" b="1" dirty="0">
                  <a:solidFill>
                    <a:srgbClr val="70AD47"/>
                  </a:solidFill>
                </a:rPr>
                <a:t> </a:t>
              </a:r>
              <a:r>
                <a:rPr lang="fr-FR" sz="700" b="1" dirty="0" err="1">
                  <a:solidFill>
                    <a:srgbClr val="70AD47"/>
                  </a:solidFill>
                </a:rPr>
                <a:t>systems</a:t>
              </a:r>
              <a:endParaRPr lang="fr-FR" sz="700" b="1" dirty="0">
                <a:solidFill>
                  <a:srgbClr val="70AD47"/>
                </a:solidFill>
              </a:endParaRPr>
            </a:p>
          </p:txBody>
        </p:sp>
        <p:sp>
          <p:nvSpPr>
            <p:cNvPr id="18" name="ZoneTexte 17">
              <a:extLst>
                <a:ext uri="{FF2B5EF4-FFF2-40B4-BE49-F238E27FC236}">
                  <a16:creationId xmlns:a16="http://schemas.microsoft.com/office/drawing/2014/main" id="{8E9323D8-ECCA-4346-B25F-FAB9706F95C2}"/>
                </a:ext>
              </a:extLst>
            </p:cNvPr>
            <p:cNvSpPr txBox="1"/>
            <p:nvPr/>
          </p:nvSpPr>
          <p:spPr>
            <a:xfrm>
              <a:off x="673510" y="5674590"/>
              <a:ext cx="914400" cy="369332"/>
            </a:xfrm>
            <a:prstGeom prst="rect">
              <a:avLst/>
            </a:prstGeom>
            <a:solidFill>
              <a:schemeClr val="bg1"/>
            </a:solidFill>
          </p:spPr>
          <p:txBody>
            <a:bodyPr wrap="square" rtlCol="0">
              <a:spAutoFit/>
            </a:bodyPr>
            <a:lstStyle/>
            <a:p>
              <a:pPr algn="ctr"/>
              <a:r>
                <a:rPr lang="en-US" sz="600" b="1" dirty="0">
                  <a:solidFill>
                    <a:srgbClr val="8954B0"/>
                  </a:solidFill>
                </a:rPr>
                <a:t>Transport services organized by the Region</a:t>
              </a:r>
              <a:endParaRPr lang="fr-FR" sz="600" b="1" dirty="0">
                <a:solidFill>
                  <a:srgbClr val="8954B0"/>
                </a:solidFill>
              </a:endParaRPr>
            </a:p>
          </p:txBody>
        </p:sp>
      </p:grpSp>
    </p:spTree>
    <p:extLst>
      <p:ext uri="{BB962C8B-B14F-4D97-AF65-F5344CB8AC3E}">
        <p14:creationId xmlns:p14="http://schemas.microsoft.com/office/powerpoint/2010/main" val="3023952857"/>
      </p:ext>
    </p:extLst>
  </p:cSld>
  <p:clrMapOvr>
    <a:masterClrMapping/>
  </p:clrMapOvr>
</p:sld>
</file>

<file path=ppt/theme/theme1.xml><?xml version="1.0" encoding="utf-8"?>
<a:theme xmlns:a="http://schemas.openxmlformats.org/drawingml/2006/main" name="1_Cover page">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Chapters">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Content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Content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Content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Thank you">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Content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6.xml><?xml version="1.0" encoding="utf-8"?>
<a:theme xmlns:a="http://schemas.openxmlformats.org/drawingml/2006/main" name="Content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7.xml><?xml version="1.0" encoding="utf-8"?>
<a:theme xmlns:a="http://schemas.openxmlformats.org/drawingml/2006/main" name="Cerama">
  <a:themeElements>
    <a:clrScheme name="CEREMA">
      <a:dk1>
        <a:srgbClr val="000000"/>
      </a:dk1>
      <a:lt1>
        <a:srgbClr val="FFFFFF"/>
      </a:lt1>
      <a:dk2>
        <a:srgbClr val="44546A"/>
      </a:dk2>
      <a:lt2>
        <a:srgbClr val="E7E6E6"/>
      </a:lt2>
      <a:accent1>
        <a:srgbClr val="EF7757"/>
      </a:accent1>
      <a:accent2>
        <a:srgbClr val="292574"/>
      </a:accent2>
      <a:accent3>
        <a:srgbClr val="B0CC4E"/>
      </a:accent3>
      <a:accent4>
        <a:srgbClr val="FDEB7D"/>
      </a:accent4>
      <a:accent5>
        <a:srgbClr val="7E97CE"/>
      </a:accent5>
      <a:accent6>
        <a:srgbClr val="60B467"/>
      </a:accent6>
      <a:hlink>
        <a:srgbClr val="0563C1"/>
      </a:hlink>
      <a:folHlink>
        <a:srgbClr val="954F72"/>
      </a:folHlink>
    </a:clrScheme>
    <a:fontScheme name="Arial">
      <a:majorFont>
        <a:latin typeface="Arial" panose="020B0604020202020204"/>
        <a:ea typeface=""/>
        <a:cs typeface=""/>
      </a:majorFont>
      <a:minorFont>
        <a:latin typeface="Arial" panose="020B060402020202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8.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ummary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Summary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Summary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Summary ">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Chapters">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7.xml><?xml version="1.0" encoding="utf-8"?>
<a:theme xmlns:a="http://schemas.openxmlformats.org/drawingml/2006/main" name="Chapters">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Chapters">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Chapters">
  <a:themeElements>
    <a:clrScheme name="Personnalisé 1">
      <a:dk1>
        <a:srgbClr val="00457C"/>
      </a:dk1>
      <a:lt1>
        <a:srgbClr val="FFFFFF"/>
      </a:lt1>
      <a:dk2>
        <a:srgbClr val="00457C"/>
      </a:dk2>
      <a:lt2>
        <a:srgbClr val="FFFFFF"/>
      </a:lt2>
      <a:accent1>
        <a:srgbClr val="00457C"/>
      </a:accent1>
      <a:accent2>
        <a:srgbClr val="ED9D00"/>
      </a:accent2>
      <a:accent3>
        <a:srgbClr val="005396"/>
      </a:accent3>
      <a:accent4>
        <a:srgbClr val="FFAB07"/>
      </a:accent4>
      <a:accent5>
        <a:srgbClr val="0061AF"/>
      </a:accent5>
      <a:accent6>
        <a:srgbClr val="FFB421"/>
      </a:accent6>
      <a:hlink>
        <a:srgbClr val="00457C"/>
      </a:hlink>
      <a:folHlink>
        <a:srgbClr val="ED9D00"/>
      </a:folHlink>
    </a:clrScheme>
    <a:fontScheme name="Arial">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410</TotalTime>
  <Words>1647</Words>
  <Application>Microsoft Office PowerPoint</Application>
  <PresentationFormat>Grand écran</PresentationFormat>
  <Paragraphs>194</Paragraphs>
  <Slides>15</Slides>
  <Notes>2</Notes>
  <HiddenSlides>1</HiddenSlides>
  <MMClips>0</MMClips>
  <ScaleCrop>false</ScaleCrop>
  <HeadingPairs>
    <vt:vector size="6" baseType="variant">
      <vt:variant>
        <vt:lpstr>Polices utilisées</vt:lpstr>
      </vt:variant>
      <vt:variant>
        <vt:i4>9</vt:i4>
      </vt:variant>
      <vt:variant>
        <vt:lpstr>Thème</vt:lpstr>
      </vt:variant>
      <vt:variant>
        <vt:i4>17</vt:i4>
      </vt:variant>
      <vt:variant>
        <vt:lpstr>Titres des diapositives</vt:lpstr>
      </vt:variant>
      <vt:variant>
        <vt:i4>15</vt:i4>
      </vt:variant>
    </vt:vector>
  </HeadingPairs>
  <TitlesOfParts>
    <vt:vector size="41" baseType="lpstr">
      <vt:lpstr>Arial</vt:lpstr>
      <vt:lpstr>Arial Narrow</vt:lpstr>
      <vt:lpstr>Bradley Hand ITC</vt:lpstr>
      <vt:lpstr>Calibri</vt:lpstr>
      <vt:lpstr>Ink Free</vt:lpstr>
      <vt:lpstr>Monotype Corsiva</vt:lpstr>
      <vt:lpstr>Symbol</vt:lpstr>
      <vt:lpstr>Times New Roman</vt:lpstr>
      <vt:lpstr>Wingdings</vt:lpstr>
      <vt:lpstr>1_Cover page</vt:lpstr>
      <vt:lpstr>Summary </vt:lpstr>
      <vt:lpstr>Summary </vt:lpstr>
      <vt:lpstr>Summary </vt:lpstr>
      <vt:lpstr>Summary </vt:lpstr>
      <vt:lpstr>Chapters</vt:lpstr>
      <vt:lpstr>Chapters</vt:lpstr>
      <vt:lpstr>Chapters</vt:lpstr>
      <vt:lpstr>Chapters</vt:lpstr>
      <vt:lpstr>Chapters</vt:lpstr>
      <vt:lpstr>Content </vt:lpstr>
      <vt:lpstr>Content </vt:lpstr>
      <vt:lpstr>Content </vt:lpstr>
      <vt:lpstr>Thank you</vt:lpstr>
      <vt:lpstr>Content </vt:lpstr>
      <vt:lpstr>Content </vt:lpstr>
      <vt:lpstr>Cerama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 you for your attention!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description/>
  <cp:lastModifiedBy>Mme Marie COLIN</cp:lastModifiedBy>
  <cp:revision>72</cp:revision>
  <dcterms:modified xsi:type="dcterms:W3CDTF">2025-11-11T21:07:08Z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1_Cover page:3\Summary :3\Chapters:3\Content :3\Thank you:3</vt:lpwstr>
  </property>
  <property fmtid="{D5CDD505-2E9C-101B-9397-08002B2CF9AE}" pid="3" name="ClassificationContentMarkingHeaderText">
    <vt:lpwstr>Sensitivity - General</vt:lpwstr>
  </property>
  <property fmtid="{D5CDD505-2E9C-101B-9397-08002B2CF9AE}" pid="4" name="ContentTypeId">
    <vt:lpwstr>0x010100BAED07D2E559424F94E7FB9CBD9AB9E8</vt:lpwstr>
  </property>
  <property fmtid="{D5CDD505-2E9C-101B-9397-08002B2CF9AE}" pid="5" name="MSIP_Label_5a024da7-7918-49c2-a744-b84d0bf2c679_ActionId">
    <vt:lpwstr>d158648b-d746-42b6-b074-8318921327ed</vt:lpwstr>
  </property>
  <property fmtid="{D5CDD505-2E9C-101B-9397-08002B2CF9AE}" pid="6" name="MSIP_Label_5a024da7-7918-49c2-a744-b84d0bf2c679_ContentBits">
    <vt:lpwstr>1</vt:lpwstr>
  </property>
  <property fmtid="{D5CDD505-2E9C-101B-9397-08002B2CF9AE}" pid="7" name="MSIP_Label_5a024da7-7918-49c2-a744-b84d0bf2c679_Enabled">
    <vt:lpwstr>true</vt:lpwstr>
  </property>
  <property fmtid="{D5CDD505-2E9C-101B-9397-08002B2CF9AE}" pid="8" name="MSIP_Label_5a024da7-7918-49c2-a744-b84d0bf2c679_Method">
    <vt:lpwstr>Standard</vt:lpwstr>
  </property>
  <property fmtid="{D5CDD505-2E9C-101B-9397-08002B2CF9AE}" pid="9" name="MSIP_Label_5a024da7-7918-49c2-a744-b84d0bf2c679_Name">
    <vt:lpwstr>General</vt:lpwstr>
  </property>
  <property fmtid="{D5CDD505-2E9C-101B-9397-08002B2CF9AE}" pid="10" name="MSIP_Label_5a024da7-7918-49c2-a744-b84d0bf2c679_SetDate">
    <vt:lpwstr>2025-08-25T05:49:27Z</vt:lpwstr>
  </property>
  <property fmtid="{D5CDD505-2E9C-101B-9397-08002B2CF9AE}" pid="11" name="MSIP_Label_5a024da7-7918-49c2-a744-b84d0bf2c679_SiteId">
    <vt:lpwstr>24236235-bb51-454e-8f47-206699c7e33b</vt:lpwstr>
  </property>
  <property fmtid="{D5CDD505-2E9C-101B-9397-08002B2CF9AE}" pid="12" name="MSIP_Label_5a024da7-7918-49c2-a744-b84d0bf2c679_Tag">
    <vt:lpwstr>10, 3, 0, 1</vt:lpwstr>
  </property>
  <property fmtid="{D5CDD505-2E9C-101B-9397-08002B2CF9AE}" pid="13" name="Notes">
    <vt:i4>1</vt:i4>
  </property>
  <property fmtid="{D5CDD505-2E9C-101B-9397-08002B2CF9AE}" pid="14" name="PresentationFormat">
    <vt:lpwstr>와이드스크린</vt:lpwstr>
  </property>
  <property fmtid="{D5CDD505-2E9C-101B-9397-08002B2CF9AE}" pid="15" name="Slides">
    <vt:i4>4</vt:i4>
  </property>
</Properties>
</file>