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4"/>
    <p:sldMasterId id="2147483695" r:id="rId5"/>
    <p:sldMasterId id="2147483702" r:id="rId6"/>
    <p:sldMasterId id="2147483648" r:id="rId7"/>
    <p:sldMasterId id="2147483721" r:id="rId8"/>
  </p:sldMasterIdLst>
  <p:notesMasterIdLst>
    <p:notesMasterId r:id="rId25"/>
  </p:notesMasterIdLst>
  <p:handoutMasterIdLst>
    <p:handoutMasterId r:id="rId26"/>
  </p:handoutMasterIdLst>
  <p:sldIdLst>
    <p:sldId id="310" r:id="rId9"/>
    <p:sldId id="1100" r:id="rId10"/>
    <p:sldId id="1083" r:id="rId11"/>
    <p:sldId id="1101" r:id="rId12"/>
    <p:sldId id="1102" r:id="rId13"/>
    <p:sldId id="1103" r:id="rId14"/>
    <p:sldId id="1107" r:id="rId15"/>
    <p:sldId id="1109" r:id="rId16"/>
    <p:sldId id="1108" r:id="rId17"/>
    <p:sldId id="1112" r:id="rId18"/>
    <p:sldId id="1114" r:id="rId19"/>
    <p:sldId id="1113" r:id="rId20"/>
    <p:sldId id="1115" r:id="rId21"/>
    <p:sldId id="1111" r:id="rId22"/>
    <p:sldId id="1116" r:id="rId23"/>
    <p:sldId id="32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" initials="PMQ" lastIdx="1" clrIdx="0">
    <p:extLst>
      <p:ext uri="{19B8F6BF-5375-455C-9EA6-DF929625EA0E}">
        <p15:presenceInfo xmlns:p15="http://schemas.microsoft.com/office/powerpoint/2012/main" userId="PAT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9D00"/>
    <a:srgbClr val="BEE395"/>
    <a:srgbClr val="CCECFF"/>
    <a:srgbClr val="00457C"/>
    <a:srgbClr val="CCCCFF"/>
    <a:srgbClr val="FFFF00"/>
    <a:srgbClr val="99FF66"/>
    <a:srgbClr val="99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ACFD0-E589-441D-BE37-530CDFD1FA5E}" v="453" dt="2025-11-07T19:36:18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94" autoAdjust="0"/>
  </p:normalViewPr>
  <p:slideViewPr>
    <p:cSldViewPr snapToGrid="0" showGuides="1">
      <p:cViewPr varScale="1">
        <p:scale>
          <a:sx n="62" d="100"/>
          <a:sy n="62" d="100"/>
        </p:scale>
        <p:origin x="808" y="44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4"/>
    </p:cViewPr>
  </p:sorterViewPr>
  <p:notesViewPr>
    <p:cSldViewPr snapToGrid="0" showGuides="1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1686E5-884C-4EEA-8D01-5796F1982ADB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77704D-0280-4512-93B4-D0E4B3B9230F}">
      <dgm:prSet custT="1"/>
      <dgm:spPr/>
      <dgm:t>
        <a:bodyPr/>
        <a:lstStyle/>
        <a:p>
          <a:r>
            <a:rPr lang="en-US" sz="1100" b="1" u="sng" dirty="0">
              <a:solidFill>
                <a:schemeClr val="bg1"/>
              </a:solidFill>
            </a:rPr>
            <a:t>Rwanda’s Green Growth and Climate Resilience Strategy </a:t>
          </a:r>
          <a:r>
            <a:rPr lang="en-US" sz="1100" dirty="0"/>
            <a:t>guides national adaptation efforts.</a:t>
          </a:r>
        </a:p>
      </dgm:t>
    </dgm:pt>
    <dgm:pt modelId="{A259F870-5DE1-4B71-AFAD-92CCBD3848DF}" type="parTrans" cxnId="{27EB949D-D228-4321-A278-69C4EB162BE7}">
      <dgm:prSet/>
      <dgm:spPr/>
      <dgm:t>
        <a:bodyPr/>
        <a:lstStyle/>
        <a:p>
          <a:endParaRPr lang="en-US"/>
        </a:p>
      </dgm:t>
    </dgm:pt>
    <dgm:pt modelId="{C61B2D0C-233E-402A-97AA-26D1346FED24}" type="sibTrans" cxnId="{27EB949D-D228-4321-A278-69C4EB162BE7}">
      <dgm:prSet/>
      <dgm:spPr/>
      <dgm:t>
        <a:bodyPr/>
        <a:lstStyle/>
        <a:p>
          <a:endParaRPr lang="en-US"/>
        </a:p>
      </dgm:t>
    </dgm:pt>
    <dgm:pt modelId="{2CCFC408-F06B-43B5-B100-49E56E2B23CE}">
      <dgm:prSet custT="1"/>
      <dgm:spPr/>
      <dgm:t>
        <a:bodyPr/>
        <a:lstStyle/>
        <a:p>
          <a:r>
            <a:rPr lang="en-US" sz="1100" b="1" u="sng" dirty="0">
              <a:solidFill>
                <a:schemeClr val="bg1"/>
              </a:solidFill>
            </a:rPr>
            <a:t>The National Environment and Climate Change Policy and Nationally Determined Contributions </a:t>
          </a:r>
          <a:r>
            <a:rPr lang="en-US" sz="1100" b="1" dirty="0"/>
            <a:t>(NDCs)</a:t>
          </a:r>
          <a:r>
            <a:rPr lang="en-US" sz="1100" dirty="0"/>
            <a:t> set targets for resilient infrastructure.</a:t>
          </a:r>
        </a:p>
      </dgm:t>
    </dgm:pt>
    <dgm:pt modelId="{DECACB6A-85B8-4AA8-B899-B84AEC597996}" type="parTrans" cxnId="{213677B4-897E-4612-83E7-25E0E3B0B5A5}">
      <dgm:prSet/>
      <dgm:spPr/>
      <dgm:t>
        <a:bodyPr/>
        <a:lstStyle/>
        <a:p>
          <a:endParaRPr lang="en-US"/>
        </a:p>
      </dgm:t>
    </dgm:pt>
    <dgm:pt modelId="{4E98C34F-C1D3-4607-8FC4-C2E1C90FB461}" type="sibTrans" cxnId="{213677B4-897E-4612-83E7-25E0E3B0B5A5}">
      <dgm:prSet/>
      <dgm:spPr/>
      <dgm:t>
        <a:bodyPr/>
        <a:lstStyle/>
        <a:p>
          <a:endParaRPr lang="en-US"/>
        </a:p>
      </dgm:t>
    </dgm:pt>
    <dgm:pt modelId="{E0BBC124-DA3F-40DE-9C00-0272B1FEC37A}">
      <dgm:prSet custT="1"/>
      <dgm:spPr/>
      <dgm:t>
        <a:bodyPr/>
        <a:lstStyle/>
        <a:p>
          <a:r>
            <a:rPr lang="en-US" sz="1100" b="1" u="sng" dirty="0">
              <a:solidFill>
                <a:schemeClr val="bg1"/>
              </a:solidFill>
            </a:rPr>
            <a:t>National Disaster Risk Reduction and Management Policy </a:t>
          </a:r>
          <a:r>
            <a:rPr lang="en-US" sz="1100" b="1" dirty="0"/>
            <a:t>(2023) </a:t>
          </a:r>
          <a:r>
            <a:rPr lang="en-US" sz="1100" dirty="0"/>
            <a:t>provides a framework for effective disaster management focusing on prevention and preparedness for effective response, recovery and longer-term resilience.</a:t>
          </a:r>
        </a:p>
      </dgm:t>
    </dgm:pt>
    <dgm:pt modelId="{973A5868-D547-423F-96BB-4EE9DBAB5D6E}" type="parTrans" cxnId="{BFE77464-05CF-44A5-8BEA-72E061EAC459}">
      <dgm:prSet/>
      <dgm:spPr/>
      <dgm:t>
        <a:bodyPr/>
        <a:lstStyle/>
        <a:p>
          <a:endParaRPr lang="en-US"/>
        </a:p>
      </dgm:t>
    </dgm:pt>
    <dgm:pt modelId="{B6F713A3-1FC5-49C0-9CB3-779321BA6C97}" type="sibTrans" cxnId="{BFE77464-05CF-44A5-8BEA-72E061EAC459}">
      <dgm:prSet/>
      <dgm:spPr/>
      <dgm:t>
        <a:bodyPr/>
        <a:lstStyle/>
        <a:p>
          <a:endParaRPr lang="en-US"/>
        </a:p>
      </dgm:t>
    </dgm:pt>
    <dgm:pt modelId="{57AB1F85-E0A1-4337-AC3D-986F1FB2B90F}">
      <dgm:prSet/>
      <dgm:spPr/>
      <dgm:t>
        <a:bodyPr/>
        <a:lstStyle/>
        <a:p>
          <a:r>
            <a:rPr lang="en-US" b="1" u="sng" dirty="0">
              <a:solidFill>
                <a:schemeClr val="bg1"/>
              </a:solidFill>
            </a:rPr>
            <a:t>The National Emergency Telecommunication Plan </a:t>
          </a:r>
          <a:r>
            <a:rPr lang="en-US" dirty="0"/>
            <a:t>launched in October 2025 provides a clear framework for maintaining critical telecommunication infrastructure during natural disasters.</a:t>
          </a:r>
        </a:p>
      </dgm:t>
    </dgm:pt>
    <dgm:pt modelId="{C3A7B2D3-135B-429A-8671-4031BB3BBAC8}" type="parTrans" cxnId="{2C09DE06-8EEA-4746-AD55-89D3FEF5C068}">
      <dgm:prSet/>
      <dgm:spPr/>
      <dgm:t>
        <a:bodyPr/>
        <a:lstStyle/>
        <a:p>
          <a:endParaRPr lang="en-US"/>
        </a:p>
      </dgm:t>
    </dgm:pt>
    <dgm:pt modelId="{E2AA3ABC-ED06-4D83-99A1-43256622FAF4}" type="sibTrans" cxnId="{2C09DE06-8EEA-4746-AD55-89D3FEF5C068}">
      <dgm:prSet/>
      <dgm:spPr/>
      <dgm:t>
        <a:bodyPr/>
        <a:lstStyle/>
        <a:p>
          <a:endParaRPr lang="en-US"/>
        </a:p>
      </dgm:t>
    </dgm:pt>
    <dgm:pt modelId="{43F81DD8-5955-4A0B-9814-E932DD7EC54D}" type="pres">
      <dgm:prSet presAssocID="{731686E5-884C-4EEA-8D01-5796F1982ADB}" presName="matrix" presStyleCnt="0">
        <dgm:presLayoutVars>
          <dgm:chMax val="1"/>
          <dgm:dir/>
          <dgm:resizeHandles val="exact"/>
        </dgm:presLayoutVars>
      </dgm:prSet>
      <dgm:spPr/>
    </dgm:pt>
    <dgm:pt modelId="{20359D3D-1CEF-4AEC-9DD2-1E5E4C1BA223}" type="pres">
      <dgm:prSet presAssocID="{731686E5-884C-4EEA-8D01-5796F1982ADB}" presName="diamond" presStyleLbl="bgShp" presStyleIdx="0" presStyleCnt="1" custScaleX="121812"/>
      <dgm:spPr/>
    </dgm:pt>
    <dgm:pt modelId="{0063EF14-A920-4A6E-AC75-5A46DFE3D0A3}" type="pres">
      <dgm:prSet presAssocID="{731686E5-884C-4EEA-8D01-5796F1982AD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14201DB-E4D2-459D-8360-A836C197C801}" type="pres">
      <dgm:prSet presAssocID="{731686E5-884C-4EEA-8D01-5796F1982AD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DD1DC6B-4312-4E7E-823E-6F4A9F7A1B06}" type="pres">
      <dgm:prSet presAssocID="{731686E5-884C-4EEA-8D01-5796F1982AD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3F867E1-4EB9-4761-8618-49C7857342D2}" type="pres">
      <dgm:prSet presAssocID="{731686E5-884C-4EEA-8D01-5796F1982AD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C09DE06-8EEA-4746-AD55-89D3FEF5C068}" srcId="{731686E5-884C-4EEA-8D01-5796F1982ADB}" destId="{57AB1F85-E0A1-4337-AC3D-986F1FB2B90F}" srcOrd="3" destOrd="0" parTransId="{C3A7B2D3-135B-429A-8671-4031BB3BBAC8}" sibTransId="{E2AA3ABC-ED06-4D83-99A1-43256622FAF4}"/>
    <dgm:cxn modelId="{073BE413-B665-4A89-9B01-4A6B12809129}" type="presOf" srcId="{57AB1F85-E0A1-4337-AC3D-986F1FB2B90F}" destId="{C3F867E1-4EB9-4761-8618-49C7857342D2}" srcOrd="0" destOrd="0" presId="urn:microsoft.com/office/officeart/2005/8/layout/matrix3"/>
    <dgm:cxn modelId="{66414E24-93AB-475C-8415-3844B7281A96}" type="presOf" srcId="{2CCFC408-F06B-43B5-B100-49E56E2B23CE}" destId="{514201DB-E4D2-459D-8360-A836C197C801}" srcOrd="0" destOrd="0" presId="urn:microsoft.com/office/officeart/2005/8/layout/matrix3"/>
    <dgm:cxn modelId="{2B476729-DFBB-4A1B-9FC0-8AB5972F44BB}" type="presOf" srcId="{FB77704D-0280-4512-93B4-D0E4B3B9230F}" destId="{0063EF14-A920-4A6E-AC75-5A46DFE3D0A3}" srcOrd="0" destOrd="0" presId="urn:microsoft.com/office/officeart/2005/8/layout/matrix3"/>
    <dgm:cxn modelId="{BFE77464-05CF-44A5-8BEA-72E061EAC459}" srcId="{731686E5-884C-4EEA-8D01-5796F1982ADB}" destId="{E0BBC124-DA3F-40DE-9C00-0272B1FEC37A}" srcOrd="2" destOrd="0" parTransId="{973A5868-D547-423F-96BB-4EE9DBAB5D6E}" sibTransId="{B6F713A3-1FC5-49C0-9CB3-779321BA6C97}"/>
    <dgm:cxn modelId="{27EB949D-D228-4321-A278-69C4EB162BE7}" srcId="{731686E5-884C-4EEA-8D01-5796F1982ADB}" destId="{FB77704D-0280-4512-93B4-D0E4B3B9230F}" srcOrd="0" destOrd="0" parTransId="{A259F870-5DE1-4B71-AFAD-92CCBD3848DF}" sibTransId="{C61B2D0C-233E-402A-97AA-26D1346FED24}"/>
    <dgm:cxn modelId="{213677B4-897E-4612-83E7-25E0E3B0B5A5}" srcId="{731686E5-884C-4EEA-8D01-5796F1982ADB}" destId="{2CCFC408-F06B-43B5-B100-49E56E2B23CE}" srcOrd="1" destOrd="0" parTransId="{DECACB6A-85B8-4AA8-B899-B84AEC597996}" sibTransId="{4E98C34F-C1D3-4607-8FC4-C2E1C90FB461}"/>
    <dgm:cxn modelId="{9207F9B6-8737-47CB-AC29-39B9E36B364D}" type="presOf" srcId="{E0BBC124-DA3F-40DE-9C00-0272B1FEC37A}" destId="{DDD1DC6B-4312-4E7E-823E-6F4A9F7A1B06}" srcOrd="0" destOrd="0" presId="urn:microsoft.com/office/officeart/2005/8/layout/matrix3"/>
    <dgm:cxn modelId="{E1CD96BC-F8E8-4C1A-A06D-A7207B6C7138}" type="presOf" srcId="{731686E5-884C-4EEA-8D01-5796F1982ADB}" destId="{43F81DD8-5955-4A0B-9814-E932DD7EC54D}" srcOrd="0" destOrd="0" presId="urn:microsoft.com/office/officeart/2005/8/layout/matrix3"/>
    <dgm:cxn modelId="{26D87029-BC97-4D50-A266-1E6B637FED63}" type="presParOf" srcId="{43F81DD8-5955-4A0B-9814-E932DD7EC54D}" destId="{20359D3D-1CEF-4AEC-9DD2-1E5E4C1BA223}" srcOrd="0" destOrd="0" presId="urn:microsoft.com/office/officeart/2005/8/layout/matrix3"/>
    <dgm:cxn modelId="{3C35A927-368E-4B5E-BBC2-1037C53F6F3C}" type="presParOf" srcId="{43F81DD8-5955-4A0B-9814-E932DD7EC54D}" destId="{0063EF14-A920-4A6E-AC75-5A46DFE3D0A3}" srcOrd="1" destOrd="0" presId="urn:microsoft.com/office/officeart/2005/8/layout/matrix3"/>
    <dgm:cxn modelId="{F55A9B93-1AFC-4EA3-8EBD-7A1E643F16F6}" type="presParOf" srcId="{43F81DD8-5955-4A0B-9814-E932DD7EC54D}" destId="{514201DB-E4D2-459D-8360-A836C197C801}" srcOrd="2" destOrd="0" presId="urn:microsoft.com/office/officeart/2005/8/layout/matrix3"/>
    <dgm:cxn modelId="{663F2A4B-17DE-4054-AE74-F4294B686B4A}" type="presParOf" srcId="{43F81DD8-5955-4A0B-9814-E932DD7EC54D}" destId="{DDD1DC6B-4312-4E7E-823E-6F4A9F7A1B06}" srcOrd="3" destOrd="0" presId="urn:microsoft.com/office/officeart/2005/8/layout/matrix3"/>
    <dgm:cxn modelId="{7DB39802-A550-4BC0-B080-D9757B8C6AE5}" type="presParOf" srcId="{43F81DD8-5955-4A0B-9814-E932DD7EC54D}" destId="{C3F867E1-4EB9-4761-8618-49C7857342D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D7FCBF-3746-41A1-8D2F-DD6D847506E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E43DCE5-50BE-4B33-A80D-E8BCB8C70D9E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Systems Planning and Financing</a:t>
          </a:r>
        </a:p>
      </dgm:t>
    </dgm:pt>
    <dgm:pt modelId="{6A6425EC-F5E8-4480-B4E2-AEB620E9A956}" type="parTrans" cxnId="{72A0D715-FA2B-4790-ABFB-F5A31727C014}">
      <dgm:prSet/>
      <dgm:spPr/>
      <dgm:t>
        <a:bodyPr/>
        <a:lstStyle/>
        <a:p>
          <a:endParaRPr lang="en-US"/>
        </a:p>
      </dgm:t>
    </dgm:pt>
    <dgm:pt modelId="{0EC981B8-4D9D-479E-8C07-C6D1385FAFA7}" type="sibTrans" cxnId="{72A0D715-FA2B-4790-ABFB-F5A31727C014}">
      <dgm:prSet/>
      <dgm:spPr/>
      <dgm:t>
        <a:bodyPr/>
        <a:lstStyle/>
        <a:p>
          <a:endParaRPr lang="en-US"/>
        </a:p>
      </dgm:t>
    </dgm:pt>
    <dgm:pt modelId="{E0B77682-5E71-4FA2-952F-103400B283C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 country-wide road network vulnerability assessment was completed in 2022 </a:t>
          </a:r>
        </a:p>
        <a:p>
          <a:pPr>
            <a:lnSpc>
              <a:spcPct val="100000"/>
            </a:lnSpc>
          </a:pPr>
          <a:endParaRPr lang="en-US" sz="1400" dirty="0"/>
        </a:p>
      </dgm:t>
    </dgm:pt>
    <dgm:pt modelId="{EF2B3B43-5DF1-4C5E-A957-C45D91A60C51}" type="parTrans" cxnId="{5E58A094-C28E-4BEB-84E3-09F7E5A07770}">
      <dgm:prSet/>
      <dgm:spPr/>
      <dgm:t>
        <a:bodyPr/>
        <a:lstStyle/>
        <a:p>
          <a:endParaRPr lang="en-US"/>
        </a:p>
      </dgm:t>
    </dgm:pt>
    <dgm:pt modelId="{66E8218A-3C8B-48AA-A73E-A6E7C9B432A3}" type="sibTrans" cxnId="{5E58A094-C28E-4BEB-84E3-09F7E5A07770}">
      <dgm:prSet/>
      <dgm:spPr/>
      <dgm:t>
        <a:bodyPr/>
        <a:lstStyle/>
        <a:p>
          <a:endParaRPr lang="en-US"/>
        </a:p>
      </dgm:t>
    </dgm:pt>
    <dgm:pt modelId="{DCEBC78A-D955-4F3F-BBC4-17CD089A417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Climate change and adaptation at the center of budget planning</a:t>
          </a:r>
        </a:p>
      </dgm:t>
    </dgm:pt>
    <dgm:pt modelId="{3F727830-1E94-415F-973F-73E27EB21609}" type="parTrans" cxnId="{B28E0DBC-E675-4E6D-8521-1005930BCFBD}">
      <dgm:prSet/>
      <dgm:spPr/>
      <dgm:t>
        <a:bodyPr/>
        <a:lstStyle/>
        <a:p>
          <a:endParaRPr lang="en-US"/>
        </a:p>
      </dgm:t>
    </dgm:pt>
    <dgm:pt modelId="{B9853E1E-9A2A-4A4F-816C-D58A1C45E8F6}" type="sibTrans" cxnId="{B28E0DBC-E675-4E6D-8521-1005930BCFBD}">
      <dgm:prSet/>
      <dgm:spPr/>
      <dgm:t>
        <a:bodyPr/>
        <a:lstStyle/>
        <a:p>
          <a:endParaRPr lang="en-US"/>
        </a:p>
      </dgm:t>
    </dgm:pt>
    <dgm:pt modelId="{DB694603-7DCA-4908-B4A4-7E329ADEF398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Engineering and Design</a:t>
          </a:r>
        </a:p>
      </dgm:t>
    </dgm:pt>
    <dgm:pt modelId="{AE6C0CCD-183B-4E23-A45C-8BB5FBC53A35}" type="parTrans" cxnId="{E0C6E512-460E-4D77-A04C-B09FD955EADD}">
      <dgm:prSet/>
      <dgm:spPr/>
      <dgm:t>
        <a:bodyPr/>
        <a:lstStyle/>
        <a:p>
          <a:endParaRPr lang="en-US"/>
        </a:p>
      </dgm:t>
    </dgm:pt>
    <dgm:pt modelId="{40DF5F35-E1EC-486F-8CDF-855F7CB0D390}" type="sibTrans" cxnId="{E0C6E512-460E-4D77-A04C-B09FD955EADD}">
      <dgm:prSet/>
      <dgm:spPr/>
      <dgm:t>
        <a:bodyPr/>
        <a:lstStyle/>
        <a:p>
          <a:endParaRPr lang="en-US"/>
        </a:p>
      </dgm:t>
    </dgm:pt>
    <dgm:pt modelId="{E04A9849-3739-4E52-A883-B48B5562341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Guidelines on disaster and climate resilient road infrastructure &amp; disaster management developed by the Ministry of Infrastructure. </a:t>
          </a:r>
        </a:p>
        <a:p>
          <a:pPr>
            <a:lnSpc>
              <a:spcPct val="100000"/>
            </a:lnSpc>
          </a:pPr>
          <a:r>
            <a:rPr lang="en-US" sz="1400" dirty="0"/>
            <a:t>Updating of the related design standards is at an advanced stage.</a:t>
          </a:r>
        </a:p>
      </dgm:t>
    </dgm:pt>
    <dgm:pt modelId="{29C9F2E1-8B0A-47E2-893F-0FDB0E8470A8}" type="parTrans" cxnId="{36A92902-FD3B-4072-A807-D550D009FD1F}">
      <dgm:prSet/>
      <dgm:spPr/>
      <dgm:t>
        <a:bodyPr/>
        <a:lstStyle/>
        <a:p>
          <a:endParaRPr lang="en-US"/>
        </a:p>
      </dgm:t>
    </dgm:pt>
    <dgm:pt modelId="{A80CAE7A-AF44-47F3-BA43-760E85D08107}" type="sibTrans" cxnId="{36A92902-FD3B-4072-A807-D550D009FD1F}">
      <dgm:prSet/>
      <dgm:spPr/>
      <dgm:t>
        <a:bodyPr/>
        <a:lstStyle/>
        <a:p>
          <a:endParaRPr lang="en-US"/>
        </a:p>
      </dgm:t>
    </dgm:pt>
    <dgm:pt modelId="{831DDCF7-456E-4CEB-BE3A-14543709F34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Nature-based solutions and other innovative solutions are encouraged to achieve cost-effective climate-proof designs.</a:t>
          </a:r>
        </a:p>
      </dgm:t>
    </dgm:pt>
    <dgm:pt modelId="{6DEE379B-B373-42E0-A7FC-4617E6F34FB3}" type="parTrans" cxnId="{1393340F-AED2-4885-8CCF-0D8D1D7816D5}">
      <dgm:prSet/>
      <dgm:spPr/>
      <dgm:t>
        <a:bodyPr/>
        <a:lstStyle/>
        <a:p>
          <a:endParaRPr lang="en-US"/>
        </a:p>
      </dgm:t>
    </dgm:pt>
    <dgm:pt modelId="{8BD55E3C-02EA-4322-B6FA-EE617AD63BCE}" type="sibTrans" cxnId="{1393340F-AED2-4885-8CCF-0D8D1D7816D5}">
      <dgm:prSet/>
      <dgm:spPr/>
      <dgm:t>
        <a:bodyPr/>
        <a:lstStyle/>
        <a:p>
          <a:endParaRPr lang="en-US"/>
        </a:p>
      </dgm:t>
    </dgm:pt>
    <dgm:pt modelId="{A80D6B89-9C1E-4D8A-AEF9-48EE2160B3C3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Operations and Maintenance</a:t>
          </a:r>
        </a:p>
      </dgm:t>
    </dgm:pt>
    <dgm:pt modelId="{CF68FC3C-EF05-425A-9873-8F9E97A82C11}" type="parTrans" cxnId="{BD2168E0-49E4-4489-B647-A46E88CB6C6A}">
      <dgm:prSet/>
      <dgm:spPr/>
      <dgm:t>
        <a:bodyPr/>
        <a:lstStyle/>
        <a:p>
          <a:endParaRPr lang="en-US"/>
        </a:p>
      </dgm:t>
    </dgm:pt>
    <dgm:pt modelId="{29D074C1-9212-40B5-9794-B68AED6D72BF}" type="sibTrans" cxnId="{BD2168E0-49E4-4489-B647-A46E88CB6C6A}">
      <dgm:prSet/>
      <dgm:spPr/>
      <dgm:t>
        <a:bodyPr/>
        <a:lstStyle/>
        <a:p>
          <a:endParaRPr lang="en-US"/>
        </a:p>
      </dgm:t>
    </dgm:pt>
    <dgm:pt modelId="{9F159FE6-4960-49D7-A769-375F041AE78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A dedicated Road Maintenance Fund with designated sources of revenues is in place. The Fund is under gradual restructuring to cover the exponentially growing network. </a:t>
          </a:r>
        </a:p>
        <a:p>
          <a:pPr>
            <a:lnSpc>
              <a:spcPct val="100000"/>
            </a:lnSpc>
          </a:pPr>
          <a:endParaRPr lang="en-US" sz="1400" dirty="0"/>
        </a:p>
      </dgm:t>
    </dgm:pt>
    <dgm:pt modelId="{4A840E4C-77A4-4A87-9E93-0015B065B8AA}" type="parTrans" cxnId="{D485933E-5590-42D7-9682-0B02A0D719E1}">
      <dgm:prSet/>
      <dgm:spPr/>
      <dgm:t>
        <a:bodyPr/>
        <a:lstStyle/>
        <a:p>
          <a:endParaRPr lang="en-US"/>
        </a:p>
      </dgm:t>
    </dgm:pt>
    <dgm:pt modelId="{44720AB6-5A12-4117-A44F-23F9D40EF585}" type="sibTrans" cxnId="{D485933E-5590-42D7-9682-0B02A0D719E1}">
      <dgm:prSet/>
      <dgm:spPr/>
      <dgm:t>
        <a:bodyPr/>
        <a:lstStyle/>
        <a:p>
          <a:endParaRPr lang="en-US"/>
        </a:p>
      </dgm:t>
    </dgm:pt>
    <dgm:pt modelId="{1CEADB0B-7E79-4EFB-AA26-A053905002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Contingency Planning</a:t>
          </a:r>
        </a:p>
      </dgm:t>
    </dgm:pt>
    <dgm:pt modelId="{A42843E4-617F-4E02-AE69-60D83F89A622}" type="parTrans" cxnId="{F51DDD2E-7EBD-4F71-8450-CE6DED391A1F}">
      <dgm:prSet/>
      <dgm:spPr/>
      <dgm:t>
        <a:bodyPr/>
        <a:lstStyle/>
        <a:p>
          <a:endParaRPr lang="en-US"/>
        </a:p>
      </dgm:t>
    </dgm:pt>
    <dgm:pt modelId="{FD20FEF8-7D84-44C5-84C4-C6CA934CC7C4}" type="sibTrans" cxnId="{F51DDD2E-7EBD-4F71-8450-CE6DED391A1F}">
      <dgm:prSet/>
      <dgm:spPr/>
      <dgm:t>
        <a:bodyPr/>
        <a:lstStyle/>
        <a:p>
          <a:endParaRPr lang="en-US"/>
        </a:p>
      </dgm:t>
    </dgm:pt>
    <dgm:pt modelId="{89A3B84D-81B4-41B1-B0DB-BF193627D3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With the recent introduction of OPBRC, a contingent budget is earmarked to ensure timely response to disasters/emergency</a:t>
          </a:r>
        </a:p>
        <a:p>
          <a:pPr>
            <a:lnSpc>
              <a:spcPct val="100000"/>
            </a:lnSpc>
          </a:pPr>
          <a:r>
            <a:rPr lang="en-US" sz="1400" dirty="0"/>
            <a:t>Technical “Climate Resilience” Committees at central and local levels established and regularly trained to support timely response</a:t>
          </a:r>
        </a:p>
        <a:p>
          <a:pPr>
            <a:lnSpc>
              <a:spcPct val="100000"/>
            </a:lnSpc>
          </a:pPr>
          <a:endParaRPr lang="en-US" sz="1400" dirty="0"/>
        </a:p>
      </dgm:t>
    </dgm:pt>
    <dgm:pt modelId="{8BCE8E67-CE3D-4E31-84AB-A8B520289C71}" type="parTrans" cxnId="{94730C3B-4143-4E55-8AC8-CA53CC8F7432}">
      <dgm:prSet/>
      <dgm:spPr/>
      <dgm:t>
        <a:bodyPr/>
        <a:lstStyle/>
        <a:p>
          <a:endParaRPr lang="en-US"/>
        </a:p>
      </dgm:t>
    </dgm:pt>
    <dgm:pt modelId="{AF7D7C50-0D79-4021-8ABF-15973CFCAB8E}" type="sibTrans" cxnId="{94730C3B-4143-4E55-8AC8-CA53CC8F7432}">
      <dgm:prSet/>
      <dgm:spPr/>
      <dgm:t>
        <a:bodyPr/>
        <a:lstStyle/>
        <a:p>
          <a:endParaRPr lang="en-US"/>
        </a:p>
      </dgm:t>
    </dgm:pt>
    <dgm:pt modelId="{E054ECB8-9611-4863-840F-EE5F7CCC6FE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Institutional Capacity and Coordination</a:t>
          </a:r>
        </a:p>
      </dgm:t>
    </dgm:pt>
    <dgm:pt modelId="{6AD561DC-93A7-4C31-9F09-DD8F94D25F50}" type="parTrans" cxnId="{96647F4E-CAE1-46EC-B144-CBE3829C0F43}">
      <dgm:prSet/>
      <dgm:spPr/>
      <dgm:t>
        <a:bodyPr/>
        <a:lstStyle/>
        <a:p>
          <a:endParaRPr lang="en-US"/>
        </a:p>
      </dgm:t>
    </dgm:pt>
    <dgm:pt modelId="{7A88C3E4-8958-44F9-8EA3-E37E04DCDF8C}" type="sibTrans" cxnId="{96647F4E-CAE1-46EC-B144-CBE3829C0F43}">
      <dgm:prSet/>
      <dgm:spPr/>
      <dgm:t>
        <a:bodyPr/>
        <a:lstStyle/>
        <a:p>
          <a:endParaRPr lang="en-US"/>
        </a:p>
      </dgm:t>
    </dgm:pt>
    <dgm:pt modelId="{4ED4036B-D896-41A4-B222-3B143911A3D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Roles and responsibilities clearly outlined with the Ministry in charge of Emergency Management as the lead agency.</a:t>
          </a:r>
        </a:p>
        <a:p>
          <a:pPr>
            <a:lnSpc>
              <a:spcPct val="100000"/>
            </a:lnSpc>
          </a:pPr>
          <a:endParaRPr lang="en-US" sz="1400" dirty="0"/>
        </a:p>
      </dgm:t>
    </dgm:pt>
    <dgm:pt modelId="{DAA2003B-4150-44CA-A32C-50AE514F7207}" type="parTrans" cxnId="{C4AB3824-4D44-4B58-A6E1-29B3FEC7C1F5}">
      <dgm:prSet/>
      <dgm:spPr/>
      <dgm:t>
        <a:bodyPr/>
        <a:lstStyle/>
        <a:p>
          <a:endParaRPr lang="en-US"/>
        </a:p>
      </dgm:t>
    </dgm:pt>
    <dgm:pt modelId="{E06D4907-0668-4817-9AB3-8025D1B063E5}" type="sibTrans" cxnId="{C4AB3824-4D44-4B58-A6E1-29B3FEC7C1F5}">
      <dgm:prSet/>
      <dgm:spPr/>
      <dgm:t>
        <a:bodyPr/>
        <a:lstStyle/>
        <a:p>
          <a:endParaRPr lang="en-US"/>
        </a:p>
      </dgm:t>
    </dgm:pt>
    <dgm:pt modelId="{FB434C08-05D9-4700-9F85-0C8C0D3B8566}">
      <dgm:prSet/>
      <dgm:spPr/>
      <dgm:t>
        <a:bodyPr/>
        <a:lstStyle/>
        <a:p>
          <a:pPr>
            <a:lnSpc>
              <a:spcPct val="100000"/>
            </a:lnSpc>
          </a:pPr>
          <a:endParaRPr lang="en-US" sz="1100" dirty="0"/>
        </a:p>
      </dgm:t>
    </dgm:pt>
    <dgm:pt modelId="{5EEE862F-3A80-4970-8C01-E38EF5A23851}" type="parTrans" cxnId="{38F23ED1-721C-4F6B-A129-F75A7B16B7BD}">
      <dgm:prSet/>
      <dgm:spPr/>
      <dgm:t>
        <a:bodyPr/>
        <a:lstStyle/>
        <a:p>
          <a:endParaRPr lang="en-US"/>
        </a:p>
      </dgm:t>
    </dgm:pt>
    <dgm:pt modelId="{6021AD05-840F-43F7-92CF-ADDFF4336CB9}" type="sibTrans" cxnId="{38F23ED1-721C-4F6B-A129-F75A7B16B7BD}">
      <dgm:prSet/>
      <dgm:spPr/>
      <dgm:t>
        <a:bodyPr/>
        <a:lstStyle/>
        <a:p>
          <a:endParaRPr lang="en-US"/>
        </a:p>
      </dgm:t>
    </dgm:pt>
    <dgm:pt modelId="{DB797472-4692-4815-893F-280AC5ECFFA7}">
      <dgm:prSet/>
      <dgm:spPr/>
      <dgm:t>
        <a:bodyPr/>
        <a:lstStyle/>
        <a:p>
          <a:pPr>
            <a:lnSpc>
              <a:spcPct val="100000"/>
            </a:lnSpc>
          </a:pPr>
          <a:endParaRPr lang="en-US" sz="1100" dirty="0"/>
        </a:p>
      </dgm:t>
    </dgm:pt>
    <dgm:pt modelId="{95DE3AA8-AF52-4D2D-9030-BA47EBFC2F25}" type="parTrans" cxnId="{188D5522-CC3A-40A2-B762-91E69745CBD1}">
      <dgm:prSet/>
      <dgm:spPr/>
      <dgm:t>
        <a:bodyPr/>
        <a:lstStyle/>
        <a:p>
          <a:endParaRPr lang="en-US"/>
        </a:p>
      </dgm:t>
    </dgm:pt>
    <dgm:pt modelId="{0701B27A-A28A-4A91-A365-AF29D5211F1D}" type="sibTrans" cxnId="{188D5522-CC3A-40A2-B762-91E69745CBD1}">
      <dgm:prSet/>
      <dgm:spPr/>
      <dgm:t>
        <a:bodyPr/>
        <a:lstStyle/>
        <a:p>
          <a:endParaRPr lang="en-US"/>
        </a:p>
      </dgm:t>
    </dgm:pt>
    <dgm:pt modelId="{BEED98CE-2698-44FE-841A-9B4799381A2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Multi-year maintenance contracts in place for all the national paved roads (highest importance in hierarchy) and urban roads</a:t>
          </a:r>
        </a:p>
      </dgm:t>
    </dgm:pt>
    <dgm:pt modelId="{7683B4DF-FDC9-448D-810F-925B11BC0FB5}" type="parTrans" cxnId="{F1E1707D-EA0E-431C-925A-93C36607D410}">
      <dgm:prSet/>
      <dgm:spPr/>
      <dgm:t>
        <a:bodyPr/>
        <a:lstStyle/>
        <a:p>
          <a:endParaRPr lang="en-US"/>
        </a:p>
      </dgm:t>
    </dgm:pt>
    <dgm:pt modelId="{ED6EAAAE-CAFA-471C-B833-C68C5F0D7DBF}" type="sibTrans" cxnId="{F1E1707D-EA0E-431C-925A-93C36607D410}">
      <dgm:prSet/>
      <dgm:spPr/>
      <dgm:t>
        <a:bodyPr/>
        <a:lstStyle/>
        <a:p>
          <a:endParaRPr lang="en-US"/>
        </a:p>
      </dgm:t>
    </dgm:pt>
    <dgm:pt modelId="{1E86A73A-CB5E-40B5-A174-A8595E1735B6}" type="pres">
      <dgm:prSet presAssocID="{09D7FCBF-3746-41A1-8D2F-DD6D847506E7}" presName="root" presStyleCnt="0">
        <dgm:presLayoutVars>
          <dgm:dir/>
          <dgm:resizeHandles val="exact"/>
        </dgm:presLayoutVars>
      </dgm:prSet>
      <dgm:spPr/>
    </dgm:pt>
    <dgm:pt modelId="{AE548FBB-DCA8-4E2D-8CBB-DE4DF554AA4C}" type="pres">
      <dgm:prSet presAssocID="{AE43DCE5-50BE-4B33-A80D-E8BCB8C70D9E}" presName="compNode" presStyleCnt="0"/>
      <dgm:spPr/>
    </dgm:pt>
    <dgm:pt modelId="{39D29081-37DD-4763-BC0C-78334F887C61}" type="pres">
      <dgm:prSet presAssocID="{AE43DCE5-50BE-4B33-A80D-E8BCB8C70D9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8565828-D0ED-4C09-A00A-8D92CC5F2F93}" type="pres">
      <dgm:prSet presAssocID="{AE43DCE5-50BE-4B33-A80D-E8BCB8C70D9E}" presName="iconSpace" presStyleCnt="0"/>
      <dgm:spPr/>
    </dgm:pt>
    <dgm:pt modelId="{FC5F31A6-CEF6-4FBD-8AF8-FD1EF8D6833C}" type="pres">
      <dgm:prSet presAssocID="{AE43DCE5-50BE-4B33-A80D-E8BCB8C70D9E}" presName="parTx" presStyleLbl="revTx" presStyleIdx="0" presStyleCnt="10">
        <dgm:presLayoutVars>
          <dgm:chMax val="0"/>
          <dgm:chPref val="0"/>
        </dgm:presLayoutVars>
      </dgm:prSet>
      <dgm:spPr/>
    </dgm:pt>
    <dgm:pt modelId="{5A6688E5-C391-48D1-9581-711D0AD1D9F0}" type="pres">
      <dgm:prSet presAssocID="{AE43DCE5-50BE-4B33-A80D-E8BCB8C70D9E}" presName="txSpace" presStyleCnt="0"/>
      <dgm:spPr/>
    </dgm:pt>
    <dgm:pt modelId="{3979463C-BD3E-4D57-8D7E-CB17044770A6}" type="pres">
      <dgm:prSet presAssocID="{AE43DCE5-50BE-4B33-A80D-E8BCB8C70D9E}" presName="desTx" presStyleLbl="revTx" presStyleIdx="1" presStyleCnt="10">
        <dgm:presLayoutVars/>
      </dgm:prSet>
      <dgm:spPr/>
    </dgm:pt>
    <dgm:pt modelId="{30D47786-E2FC-4E2C-B3DC-4E517F62BC9C}" type="pres">
      <dgm:prSet presAssocID="{0EC981B8-4D9D-479E-8C07-C6D1385FAFA7}" presName="sibTrans" presStyleCnt="0"/>
      <dgm:spPr/>
    </dgm:pt>
    <dgm:pt modelId="{495E4B49-CB42-43A6-98FB-BD523A4D396C}" type="pres">
      <dgm:prSet presAssocID="{DB694603-7DCA-4908-B4A4-7E329ADEF398}" presName="compNode" presStyleCnt="0"/>
      <dgm:spPr/>
    </dgm:pt>
    <dgm:pt modelId="{6786DA41-E4E6-43E4-A782-F96E4CE4B516}" type="pres">
      <dgm:prSet presAssocID="{DB694603-7DCA-4908-B4A4-7E329ADEF39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77DB2CAE-406E-4D98-8BEF-A0DCBFCFF40C}" type="pres">
      <dgm:prSet presAssocID="{DB694603-7DCA-4908-B4A4-7E329ADEF398}" presName="iconSpace" presStyleCnt="0"/>
      <dgm:spPr/>
    </dgm:pt>
    <dgm:pt modelId="{3DAEF377-E920-4C3D-90F5-854EDFA23F74}" type="pres">
      <dgm:prSet presAssocID="{DB694603-7DCA-4908-B4A4-7E329ADEF398}" presName="parTx" presStyleLbl="revTx" presStyleIdx="2" presStyleCnt="10">
        <dgm:presLayoutVars>
          <dgm:chMax val="0"/>
          <dgm:chPref val="0"/>
        </dgm:presLayoutVars>
      </dgm:prSet>
      <dgm:spPr/>
    </dgm:pt>
    <dgm:pt modelId="{0A9F2EA3-4759-42C5-8779-B28833990C0C}" type="pres">
      <dgm:prSet presAssocID="{DB694603-7DCA-4908-B4A4-7E329ADEF398}" presName="txSpace" presStyleCnt="0"/>
      <dgm:spPr/>
    </dgm:pt>
    <dgm:pt modelId="{9082D702-E895-4E5B-A48B-C29B149009DC}" type="pres">
      <dgm:prSet presAssocID="{DB694603-7DCA-4908-B4A4-7E329ADEF398}" presName="desTx" presStyleLbl="revTx" presStyleIdx="3" presStyleCnt="10">
        <dgm:presLayoutVars/>
      </dgm:prSet>
      <dgm:spPr/>
    </dgm:pt>
    <dgm:pt modelId="{6CB002DB-AF8F-4036-9DAB-E68FA659FBA1}" type="pres">
      <dgm:prSet presAssocID="{40DF5F35-E1EC-486F-8CDF-855F7CB0D390}" presName="sibTrans" presStyleCnt="0"/>
      <dgm:spPr/>
    </dgm:pt>
    <dgm:pt modelId="{D500884B-2982-47B0-9D4E-11FDEC442E1A}" type="pres">
      <dgm:prSet presAssocID="{A80D6B89-9C1E-4D8A-AEF9-48EE2160B3C3}" presName="compNode" presStyleCnt="0"/>
      <dgm:spPr/>
    </dgm:pt>
    <dgm:pt modelId="{09444E46-17E4-49CA-A300-142F87BD8BEB}" type="pres">
      <dgm:prSet presAssocID="{A80D6B89-9C1E-4D8A-AEF9-48EE2160B3C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6001B5C-4028-4D64-A09B-11A3AE3BE79B}" type="pres">
      <dgm:prSet presAssocID="{A80D6B89-9C1E-4D8A-AEF9-48EE2160B3C3}" presName="iconSpace" presStyleCnt="0"/>
      <dgm:spPr/>
    </dgm:pt>
    <dgm:pt modelId="{F71321D7-BDA5-4AAF-90ED-19300C6BD559}" type="pres">
      <dgm:prSet presAssocID="{A80D6B89-9C1E-4D8A-AEF9-48EE2160B3C3}" presName="parTx" presStyleLbl="revTx" presStyleIdx="4" presStyleCnt="10">
        <dgm:presLayoutVars>
          <dgm:chMax val="0"/>
          <dgm:chPref val="0"/>
        </dgm:presLayoutVars>
      </dgm:prSet>
      <dgm:spPr/>
    </dgm:pt>
    <dgm:pt modelId="{8C2BB565-364A-4D9F-B447-A3038085D66F}" type="pres">
      <dgm:prSet presAssocID="{A80D6B89-9C1E-4D8A-AEF9-48EE2160B3C3}" presName="txSpace" presStyleCnt="0"/>
      <dgm:spPr/>
    </dgm:pt>
    <dgm:pt modelId="{9EAD2202-8F1B-4652-8BDA-B2A9D2C051F1}" type="pres">
      <dgm:prSet presAssocID="{A80D6B89-9C1E-4D8A-AEF9-48EE2160B3C3}" presName="desTx" presStyleLbl="revTx" presStyleIdx="5" presStyleCnt="10">
        <dgm:presLayoutVars/>
      </dgm:prSet>
      <dgm:spPr/>
    </dgm:pt>
    <dgm:pt modelId="{F7C9CD59-A228-4C81-8CFD-8F6A8B1E50F8}" type="pres">
      <dgm:prSet presAssocID="{29D074C1-9212-40B5-9794-B68AED6D72BF}" presName="sibTrans" presStyleCnt="0"/>
      <dgm:spPr/>
    </dgm:pt>
    <dgm:pt modelId="{12BCD031-6E50-41ED-B99C-EF475989E8D3}" type="pres">
      <dgm:prSet presAssocID="{1CEADB0B-7E79-4EFB-AA26-A053905002E4}" presName="compNode" presStyleCnt="0"/>
      <dgm:spPr/>
    </dgm:pt>
    <dgm:pt modelId="{68A655A1-0B0D-4356-8917-E45A7B41100B}" type="pres">
      <dgm:prSet presAssocID="{1CEADB0B-7E79-4EFB-AA26-A053905002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9D7A2209-ED4B-49AD-99D2-A91E3C6DE1CF}" type="pres">
      <dgm:prSet presAssocID="{1CEADB0B-7E79-4EFB-AA26-A053905002E4}" presName="iconSpace" presStyleCnt="0"/>
      <dgm:spPr/>
    </dgm:pt>
    <dgm:pt modelId="{C0AE5C55-8B5B-48A3-891A-F10936F144BF}" type="pres">
      <dgm:prSet presAssocID="{1CEADB0B-7E79-4EFB-AA26-A053905002E4}" presName="parTx" presStyleLbl="revTx" presStyleIdx="6" presStyleCnt="10">
        <dgm:presLayoutVars>
          <dgm:chMax val="0"/>
          <dgm:chPref val="0"/>
        </dgm:presLayoutVars>
      </dgm:prSet>
      <dgm:spPr/>
    </dgm:pt>
    <dgm:pt modelId="{6C5F7BD9-36F5-43A4-A2ED-06EC3EEA4662}" type="pres">
      <dgm:prSet presAssocID="{1CEADB0B-7E79-4EFB-AA26-A053905002E4}" presName="txSpace" presStyleCnt="0"/>
      <dgm:spPr/>
    </dgm:pt>
    <dgm:pt modelId="{F37C3683-65F8-4FBB-BB55-B800D62D1537}" type="pres">
      <dgm:prSet presAssocID="{1CEADB0B-7E79-4EFB-AA26-A053905002E4}" presName="desTx" presStyleLbl="revTx" presStyleIdx="7" presStyleCnt="10" custScaleY="91647" custLinFactNeighborX="1325" custLinFactNeighborY="-8405">
        <dgm:presLayoutVars/>
      </dgm:prSet>
      <dgm:spPr/>
    </dgm:pt>
    <dgm:pt modelId="{8CA45D27-912D-48C4-AC30-DB7DA571E7D4}" type="pres">
      <dgm:prSet presAssocID="{FD20FEF8-7D84-44C5-84C4-C6CA934CC7C4}" presName="sibTrans" presStyleCnt="0"/>
      <dgm:spPr/>
    </dgm:pt>
    <dgm:pt modelId="{48DA262C-3234-4E2D-A120-E533FC9477A7}" type="pres">
      <dgm:prSet presAssocID="{E054ECB8-9611-4863-840F-EE5F7CCC6FE9}" presName="compNode" presStyleCnt="0"/>
      <dgm:spPr/>
    </dgm:pt>
    <dgm:pt modelId="{87C495C1-0AC2-4CF4-8265-A785433A6DC8}" type="pres">
      <dgm:prSet presAssocID="{E054ECB8-9611-4863-840F-EE5F7CCC6FE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0DFD94F-301D-4160-98A8-32B6783983CB}" type="pres">
      <dgm:prSet presAssocID="{E054ECB8-9611-4863-840F-EE5F7CCC6FE9}" presName="iconSpace" presStyleCnt="0"/>
      <dgm:spPr/>
    </dgm:pt>
    <dgm:pt modelId="{7DAC5FDE-302E-4B62-9298-7E0A11167E95}" type="pres">
      <dgm:prSet presAssocID="{E054ECB8-9611-4863-840F-EE5F7CCC6FE9}" presName="parTx" presStyleLbl="revTx" presStyleIdx="8" presStyleCnt="10">
        <dgm:presLayoutVars>
          <dgm:chMax val="0"/>
          <dgm:chPref val="0"/>
        </dgm:presLayoutVars>
      </dgm:prSet>
      <dgm:spPr/>
    </dgm:pt>
    <dgm:pt modelId="{0C4C66B4-8402-4257-803F-E293AC626009}" type="pres">
      <dgm:prSet presAssocID="{E054ECB8-9611-4863-840F-EE5F7CCC6FE9}" presName="txSpace" presStyleCnt="0"/>
      <dgm:spPr/>
    </dgm:pt>
    <dgm:pt modelId="{B32C7D98-4B72-4195-8241-6D50331B8202}" type="pres">
      <dgm:prSet presAssocID="{E054ECB8-9611-4863-840F-EE5F7CCC6FE9}" presName="desTx" presStyleLbl="revTx" presStyleIdx="9" presStyleCnt="10">
        <dgm:presLayoutVars/>
      </dgm:prSet>
      <dgm:spPr/>
    </dgm:pt>
  </dgm:ptLst>
  <dgm:cxnLst>
    <dgm:cxn modelId="{C1ED8E00-9AAD-4318-BBA4-CC5A6917E8BF}" type="presOf" srcId="{DB694603-7DCA-4908-B4A4-7E329ADEF398}" destId="{3DAEF377-E920-4C3D-90F5-854EDFA23F74}" srcOrd="0" destOrd="0" presId="urn:microsoft.com/office/officeart/2018/2/layout/IconLabelDescriptionList"/>
    <dgm:cxn modelId="{36A92902-FD3B-4072-A807-D550D009FD1F}" srcId="{DB694603-7DCA-4908-B4A4-7E329ADEF398}" destId="{E04A9849-3739-4E52-A883-B48B55623411}" srcOrd="0" destOrd="0" parTransId="{29C9F2E1-8B0A-47E2-893F-0FDB0E8470A8}" sibTransId="{A80CAE7A-AF44-47F3-BA43-760E85D08107}"/>
    <dgm:cxn modelId="{D5ECAC0B-5541-4F44-874C-7EC4B116C7A6}" type="presOf" srcId="{A80D6B89-9C1E-4D8A-AEF9-48EE2160B3C3}" destId="{F71321D7-BDA5-4AAF-90ED-19300C6BD559}" srcOrd="0" destOrd="0" presId="urn:microsoft.com/office/officeart/2018/2/layout/IconLabelDescriptionList"/>
    <dgm:cxn modelId="{1393340F-AED2-4885-8CCF-0D8D1D7816D5}" srcId="{DB694603-7DCA-4908-B4A4-7E329ADEF398}" destId="{831DDCF7-456E-4CEB-BE3A-14543709F349}" srcOrd="1" destOrd="0" parTransId="{6DEE379B-B373-42E0-A7FC-4617E6F34FB3}" sibTransId="{8BD55E3C-02EA-4322-B6FA-EE617AD63BCE}"/>
    <dgm:cxn modelId="{E0C6E512-460E-4D77-A04C-B09FD955EADD}" srcId="{09D7FCBF-3746-41A1-8D2F-DD6D847506E7}" destId="{DB694603-7DCA-4908-B4A4-7E329ADEF398}" srcOrd="1" destOrd="0" parTransId="{AE6C0CCD-183B-4E23-A45C-8BB5FBC53A35}" sibTransId="{40DF5F35-E1EC-486F-8CDF-855F7CB0D390}"/>
    <dgm:cxn modelId="{72A0D715-FA2B-4790-ABFB-F5A31727C014}" srcId="{09D7FCBF-3746-41A1-8D2F-DD6D847506E7}" destId="{AE43DCE5-50BE-4B33-A80D-E8BCB8C70D9E}" srcOrd="0" destOrd="0" parTransId="{6A6425EC-F5E8-4480-B4E2-AEB620E9A956}" sibTransId="{0EC981B8-4D9D-479E-8C07-C6D1385FAFA7}"/>
    <dgm:cxn modelId="{C2205F19-A4B1-4494-B501-5291CE766BDC}" type="presOf" srcId="{4ED4036B-D896-41A4-B222-3B143911A3DC}" destId="{B32C7D98-4B72-4195-8241-6D50331B8202}" srcOrd="0" destOrd="0" presId="urn:microsoft.com/office/officeart/2018/2/layout/IconLabelDescriptionList"/>
    <dgm:cxn modelId="{188D5522-CC3A-40A2-B762-91E69745CBD1}" srcId="{1CEADB0B-7E79-4EFB-AA26-A053905002E4}" destId="{DB797472-4692-4815-893F-280AC5ECFFA7}" srcOrd="1" destOrd="0" parTransId="{95DE3AA8-AF52-4D2D-9030-BA47EBFC2F25}" sibTransId="{0701B27A-A28A-4A91-A365-AF29D5211F1D}"/>
    <dgm:cxn modelId="{C4AB3824-4D44-4B58-A6E1-29B3FEC7C1F5}" srcId="{E054ECB8-9611-4863-840F-EE5F7CCC6FE9}" destId="{4ED4036B-D896-41A4-B222-3B143911A3DC}" srcOrd="0" destOrd="0" parTransId="{DAA2003B-4150-44CA-A32C-50AE514F7207}" sibTransId="{E06D4907-0668-4817-9AB3-8025D1B063E5}"/>
    <dgm:cxn modelId="{F51DDD2E-7EBD-4F71-8450-CE6DED391A1F}" srcId="{09D7FCBF-3746-41A1-8D2F-DD6D847506E7}" destId="{1CEADB0B-7E79-4EFB-AA26-A053905002E4}" srcOrd="3" destOrd="0" parTransId="{A42843E4-617F-4E02-AE69-60D83F89A622}" sibTransId="{FD20FEF8-7D84-44C5-84C4-C6CA934CC7C4}"/>
    <dgm:cxn modelId="{94730C3B-4143-4E55-8AC8-CA53CC8F7432}" srcId="{1CEADB0B-7E79-4EFB-AA26-A053905002E4}" destId="{89A3B84D-81B4-41B1-B0DB-BF193627D3DE}" srcOrd="0" destOrd="0" parTransId="{8BCE8E67-CE3D-4E31-84AB-A8B520289C71}" sibTransId="{AF7D7C50-0D79-4021-8ABF-15973CFCAB8E}"/>
    <dgm:cxn modelId="{D485933E-5590-42D7-9682-0B02A0D719E1}" srcId="{A80D6B89-9C1E-4D8A-AEF9-48EE2160B3C3}" destId="{9F159FE6-4960-49D7-A769-375F041AE780}" srcOrd="0" destOrd="0" parTransId="{4A840E4C-77A4-4A87-9E93-0015B065B8AA}" sibTransId="{44720AB6-5A12-4117-A44F-23F9D40EF585}"/>
    <dgm:cxn modelId="{0A04745D-D139-4907-BEF5-02749522A979}" type="presOf" srcId="{BEED98CE-2698-44FE-841A-9B4799381A27}" destId="{9EAD2202-8F1B-4652-8BDA-B2A9D2C051F1}" srcOrd="0" destOrd="1" presId="urn:microsoft.com/office/officeart/2018/2/layout/IconLabelDescriptionList"/>
    <dgm:cxn modelId="{33767942-51E7-41DD-949B-00BC0760F152}" type="presOf" srcId="{89A3B84D-81B4-41B1-B0DB-BF193627D3DE}" destId="{F37C3683-65F8-4FBB-BB55-B800D62D1537}" srcOrd="0" destOrd="0" presId="urn:microsoft.com/office/officeart/2018/2/layout/IconLabelDescriptionList"/>
    <dgm:cxn modelId="{B5490044-26AD-42D4-958B-C517150677AA}" type="presOf" srcId="{DCEBC78A-D955-4F3F-BBC4-17CD089A4170}" destId="{3979463C-BD3E-4D57-8D7E-CB17044770A6}" srcOrd="0" destOrd="1" presId="urn:microsoft.com/office/officeart/2018/2/layout/IconLabelDescriptionList"/>
    <dgm:cxn modelId="{CE9E6564-6F10-432D-A2C1-85B7D01CE785}" type="presOf" srcId="{E054ECB8-9611-4863-840F-EE5F7CCC6FE9}" destId="{7DAC5FDE-302E-4B62-9298-7E0A11167E95}" srcOrd="0" destOrd="0" presId="urn:microsoft.com/office/officeart/2018/2/layout/IconLabelDescriptionList"/>
    <dgm:cxn modelId="{15FDFF64-2069-45DA-A589-D54DC38F20A3}" type="presOf" srcId="{831DDCF7-456E-4CEB-BE3A-14543709F349}" destId="{9082D702-E895-4E5B-A48B-C29B149009DC}" srcOrd="0" destOrd="1" presId="urn:microsoft.com/office/officeart/2018/2/layout/IconLabelDescriptionList"/>
    <dgm:cxn modelId="{96647F4E-CAE1-46EC-B144-CBE3829C0F43}" srcId="{09D7FCBF-3746-41A1-8D2F-DD6D847506E7}" destId="{E054ECB8-9611-4863-840F-EE5F7CCC6FE9}" srcOrd="4" destOrd="0" parTransId="{6AD561DC-93A7-4C31-9F09-DD8F94D25F50}" sibTransId="{7A88C3E4-8958-44F9-8EA3-E37E04DCDF8C}"/>
    <dgm:cxn modelId="{22D37754-F0A6-4DD4-B5F1-0D9D3B228287}" type="presOf" srcId="{E04A9849-3739-4E52-A883-B48B55623411}" destId="{9082D702-E895-4E5B-A48B-C29B149009DC}" srcOrd="0" destOrd="0" presId="urn:microsoft.com/office/officeart/2018/2/layout/IconLabelDescriptionList"/>
    <dgm:cxn modelId="{59869C75-B187-482A-9CEC-3D19CA41BD1D}" type="presOf" srcId="{FB434C08-05D9-4700-9F85-0C8C0D3B8566}" destId="{F37C3683-65F8-4FBB-BB55-B800D62D1537}" srcOrd="0" destOrd="2" presId="urn:microsoft.com/office/officeart/2018/2/layout/IconLabelDescriptionList"/>
    <dgm:cxn modelId="{F1E1707D-EA0E-431C-925A-93C36607D410}" srcId="{A80D6B89-9C1E-4D8A-AEF9-48EE2160B3C3}" destId="{BEED98CE-2698-44FE-841A-9B4799381A27}" srcOrd="1" destOrd="0" parTransId="{7683B4DF-FDC9-448D-810F-925B11BC0FB5}" sibTransId="{ED6EAAAE-CAFA-471C-B833-C68C5F0D7DBF}"/>
    <dgm:cxn modelId="{5E58A094-C28E-4BEB-84E3-09F7E5A07770}" srcId="{AE43DCE5-50BE-4B33-A80D-E8BCB8C70D9E}" destId="{E0B77682-5E71-4FA2-952F-103400B283C2}" srcOrd="0" destOrd="0" parTransId="{EF2B3B43-5DF1-4C5E-A957-C45D91A60C51}" sibTransId="{66E8218A-3C8B-48AA-A73E-A6E7C9B432A3}"/>
    <dgm:cxn modelId="{5E41F494-473A-474D-B242-E82657ADBA85}" type="presOf" srcId="{1CEADB0B-7E79-4EFB-AA26-A053905002E4}" destId="{C0AE5C55-8B5B-48A3-891A-F10936F144BF}" srcOrd="0" destOrd="0" presId="urn:microsoft.com/office/officeart/2018/2/layout/IconLabelDescriptionList"/>
    <dgm:cxn modelId="{ACD3249F-D461-4B1F-A99E-7FDDBFF5B0EC}" type="presOf" srcId="{E0B77682-5E71-4FA2-952F-103400B283C2}" destId="{3979463C-BD3E-4D57-8D7E-CB17044770A6}" srcOrd="0" destOrd="0" presId="urn:microsoft.com/office/officeart/2018/2/layout/IconLabelDescriptionList"/>
    <dgm:cxn modelId="{88A535A1-95B1-4DF3-8403-E7C9B5409FA5}" type="presOf" srcId="{DB797472-4692-4815-893F-280AC5ECFFA7}" destId="{F37C3683-65F8-4FBB-BB55-B800D62D1537}" srcOrd="0" destOrd="1" presId="urn:microsoft.com/office/officeart/2018/2/layout/IconLabelDescriptionList"/>
    <dgm:cxn modelId="{74EDC4AE-39AF-48CA-9EC5-9010ED90A42A}" type="presOf" srcId="{09D7FCBF-3746-41A1-8D2F-DD6D847506E7}" destId="{1E86A73A-CB5E-40B5-A174-A8595E1735B6}" srcOrd="0" destOrd="0" presId="urn:microsoft.com/office/officeart/2018/2/layout/IconLabelDescriptionList"/>
    <dgm:cxn modelId="{B28E0DBC-E675-4E6D-8521-1005930BCFBD}" srcId="{AE43DCE5-50BE-4B33-A80D-E8BCB8C70D9E}" destId="{DCEBC78A-D955-4F3F-BBC4-17CD089A4170}" srcOrd="1" destOrd="0" parTransId="{3F727830-1E94-415F-973F-73E27EB21609}" sibTransId="{B9853E1E-9A2A-4A4F-816C-D58A1C45E8F6}"/>
    <dgm:cxn modelId="{296C50CF-A8ED-4360-8DF5-767E26B0E79A}" type="presOf" srcId="{9F159FE6-4960-49D7-A769-375F041AE780}" destId="{9EAD2202-8F1B-4652-8BDA-B2A9D2C051F1}" srcOrd="0" destOrd="0" presId="urn:microsoft.com/office/officeart/2018/2/layout/IconLabelDescriptionList"/>
    <dgm:cxn modelId="{38F23ED1-721C-4F6B-A129-F75A7B16B7BD}" srcId="{1CEADB0B-7E79-4EFB-AA26-A053905002E4}" destId="{FB434C08-05D9-4700-9F85-0C8C0D3B8566}" srcOrd="2" destOrd="0" parTransId="{5EEE862F-3A80-4970-8C01-E38EF5A23851}" sibTransId="{6021AD05-840F-43F7-92CF-ADDFF4336CB9}"/>
    <dgm:cxn modelId="{BD2168E0-49E4-4489-B647-A46E88CB6C6A}" srcId="{09D7FCBF-3746-41A1-8D2F-DD6D847506E7}" destId="{A80D6B89-9C1E-4D8A-AEF9-48EE2160B3C3}" srcOrd="2" destOrd="0" parTransId="{CF68FC3C-EF05-425A-9873-8F9E97A82C11}" sibTransId="{29D074C1-9212-40B5-9794-B68AED6D72BF}"/>
    <dgm:cxn modelId="{079CE1EA-72DF-43C3-B605-F1A05A1B40CB}" type="presOf" srcId="{AE43DCE5-50BE-4B33-A80D-E8BCB8C70D9E}" destId="{FC5F31A6-CEF6-4FBD-8AF8-FD1EF8D6833C}" srcOrd="0" destOrd="0" presId="urn:microsoft.com/office/officeart/2018/2/layout/IconLabelDescriptionList"/>
    <dgm:cxn modelId="{67A0B259-3FD3-464C-8AEE-2745BAE6578D}" type="presParOf" srcId="{1E86A73A-CB5E-40B5-A174-A8595E1735B6}" destId="{AE548FBB-DCA8-4E2D-8CBB-DE4DF554AA4C}" srcOrd="0" destOrd="0" presId="urn:microsoft.com/office/officeart/2018/2/layout/IconLabelDescriptionList"/>
    <dgm:cxn modelId="{D4678A75-48BC-4D21-ABDF-6DAB3AA86484}" type="presParOf" srcId="{AE548FBB-DCA8-4E2D-8CBB-DE4DF554AA4C}" destId="{39D29081-37DD-4763-BC0C-78334F887C61}" srcOrd="0" destOrd="0" presId="urn:microsoft.com/office/officeart/2018/2/layout/IconLabelDescriptionList"/>
    <dgm:cxn modelId="{1BD2528C-E9A5-43B5-94C6-79850861FA18}" type="presParOf" srcId="{AE548FBB-DCA8-4E2D-8CBB-DE4DF554AA4C}" destId="{48565828-D0ED-4C09-A00A-8D92CC5F2F93}" srcOrd="1" destOrd="0" presId="urn:microsoft.com/office/officeart/2018/2/layout/IconLabelDescriptionList"/>
    <dgm:cxn modelId="{111C7C29-89EC-4C55-86F5-6046669EC639}" type="presParOf" srcId="{AE548FBB-DCA8-4E2D-8CBB-DE4DF554AA4C}" destId="{FC5F31A6-CEF6-4FBD-8AF8-FD1EF8D6833C}" srcOrd="2" destOrd="0" presId="urn:microsoft.com/office/officeart/2018/2/layout/IconLabelDescriptionList"/>
    <dgm:cxn modelId="{54DB74CD-4A27-4631-A5F7-B3B5CD1D604D}" type="presParOf" srcId="{AE548FBB-DCA8-4E2D-8CBB-DE4DF554AA4C}" destId="{5A6688E5-C391-48D1-9581-711D0AD1D9F0}" srcOrd="3" destOrd="0" presId="urn:microsoft.com/office/officeart/2018/2/layout/IconLabelDescriptionList"/>
    <dgm:cxn modelId="{B7C43CE0-0CEE-4536-A477-6F72CA1620F4}" type="presParOf" srcId="{AE548FBB-DCA8-4E2D-8CBB-DE4DF554AA4C}" destId="{3979463C-BD3E-4D57-8D7E-CB17044770A6}" srcOrd="4" destOrd="0" presId="urn:microsoft.com/office/officeart/2018/2/layout/IconLabelDescriptionList"/>
    <dgm:cxn modelId="{D0E7D2BD-7DF3-42BD-A144-36DC737D5518}" type="presParOf" srcId="{1E86A73A-CB5E-40B5-A174-A8595E1735B6}" destId="{30D47786-E2FC-4E2C-B3DC-4E517F62BC9C}" srcOrd="1" destOrd="0" presId="urn:microsoft.com/office/officeart/2018/2/layout/IconLabelDescriptionList"/>
    <dgm:cxn modelId="{2D93A22B-7A97-48DE-9CB0-982C2C0C35C8}" type="presParOf" srcId="{1E86A73A-CB5E-40B5-A174-A8595E1735B6}" destId="{495E4B49-CB42-43A6-98FB-BD523A4D396C}" srcOrd="2" destOrd="0" presId="urn:microsoft.com/office/officeart/2018/2/layout/IconLabelDescriptionList"/>
    <dgm:cxn modelId="{7B2FFC1F-A35B-4C3B-A27D-5FD3153642AD}" type="presParOf" srcId="{495E4B49-CB42-43A6-98FB-BD523A4D396C}" destId="{6786DA41-E4E6-43E4-A782-F96E4CE4B516}" srcOrd="0" destOrd="0" presId="urn:microsoft.com/office/officeart/2018/2/layout/IconLabelDescriptionList"/>
    <dgm:cxn modelId="{F2F15A60-D3E6-482B-86A7-09A94528B489}" type="presParOf" srcId="{495E4B49-CB42-43A6-98FB-BD523A4D396C}" destId="{77DB2CAE-406E-4D98-8BEF-A0DCBFCFF40C}" srcOrd="1" destOrd="0" presId="urn:microsoft.com/office/officeart/2018/2/layout/IconLabelDescriptionList"/>
    <dgm:cxn modelId="{2F5BFBB5-A57F-4C73-A12A-E594E9C9C22D}" type="presParOf" srcId="{495E4B49-CB42-43A6-98FB-BD523A4D396C}" destId="{3DAEF377-E920-4C3D-90F5-854EDFA23F74}" srcOrd="2" destOrd="0" presId="urn:microsoft.com/office/officeart/2018/2/layout/IconLabelDescriptionList"/>
    <dgm:cxn modelId="{AD61E452-2BFD-418E-8958-428F95C10076}" type="presParOf" srcId="{495E4B49-CB42-43A6-98FB-BD523A4D396C}" destId="{0A9F2EA3-4759-42C5-8779-B28833990C0C}" srcOrd="3" destOrd="0" presId="urn:microsoft.com/office/officeart/2018/2/layout/IconLabelDescriptionList"/>
    <dgm:cxn modelId="{B10D7103-B7E9-48AB-BE98-E14CBFF446E2}" type="presParOf" srcId="{495E4B49-CB42-43A6-98FB-BD523A4D396C}" destId="{9082D702-E895-4E5B-A48B-C29B149009DC}" srcOrd="4" destOrd="0" presId="urn:microsoft.com/office/officeart/2018/2/layout/IconLabelDescriptionList"/>
    <dgm:cxn modelId="{193F032A-3C33-4D68-AD9A-A609929ABE16}" type="presParOf" srcId="{1E86A73A-CB5E-40B5-A174-A8595E1735B6}" destId="{6CB002DB-AF8F-4036-9DAB-E68FA659FBA1}" srcOrd="3" destOrd="0" presId="urn:microsoft.com/office/officeart/2018/2/layout/IconLabelDescriptionList"/>
    <dgm:cxn modelId="{59D6C308-A01E-4EA4-A66C-8CF2B80BD0E2}" type="presParOf" srcId="{1E86A73A-CB5E-40B5-A174-A8595E1735B6}" destId="{D500884B-2982-47B0-9D4E-11FDEC442E1A}" srcOrd="4" destOrd="0" presId="urn:microsoft.com/office/officeart/2018/2/layout/IconLabelDescriptionList"/>
    <dgm:cxn modelId="{14B83B97-05CF-49EC-BFEB-3CA945FB9264}" type="presParOf" srcId="{D500884B-2982-47B0-9D4E-11FDEC442E1A}" destId="{09444E46-17E4-49CA-A300-142F87BD8BEB}" srcOrd="0" destOrd="0" presId="urn:microsoft.com/office/officeart/2018/2/layout/IconLabelDescriptionList"/>
    <dgm:cxn modelId="{248CD3CD-4C4A-4B47-9AE4-DC67B5B81231}" type="presParOf" srcId="{D500884B-2982-47B0-9D4E-11FDEC442E1A}" destId="{F6001B5C-4028-4D64-A09B-11A3AE3BE79B}" srcOrd="1" destOrd="0" presId="urn:microsoft.com/office/officeart/2018/2/layout/IconLabelDescriptionList"/>
    <dgm:cxn modelId="{0CF9D2B5-3121-4AD4-9ED4-551D4721EDAE}" type="presParOf" srcId="{D500884B-2982-47B0-9D4E-11FDEC442E1A}" destId="{F71321D7-BDA5-4AAF-90ED-19300C6BD559}" srcOrd="2" destOrd="0" presId="urn:microsoft.com/office/officeart/2018/2/layout/IconLabelDescriptionList"/>
    <dgm:cxn modelId="{4FE54A1E-DE80-459E-A3B4-831AED85703A}" type="presParOf" srcId="{D500884B-2982-47B0-9D4E-11FDEC442E1A}" destId="{8C2BB565-364A-4D9F-B447-A3038085D66F}" srcOrd="3" destOrd="0" presId="urn:microsoft.com/office/officeart/2018/2/layout/IconLabelDescriptionList"/>
    <dgm:cxn modelId="{987FD535-CFB0-432D-A91B-A4A1CE17B8C6}" type="presParOf" srcId="{D500884B-2982-47B0-9D4E-11FDEC442E1A}" destId="{9EAD2202-8F1B-4652-8BDA-B2A9D2C051F1}" srcOrd="4" destOrd="0" presId="urn:microsoft.com/office/officeart/2018/2/layout/IconLabelDescriptionList"/>
    <dgm:cxn modelId="{864C318E-3440-4C2B-B0AD-7579F4507090}" type="presParOf" srcId="{1E86A73A-CB5E-40B5-A174-A8595E1735B6}" destId="{F7C9CD59-A228-4C81-8CFD-8F6A8B1E50F8}" srcOrd="5" destOrd="0" presId="urn:microsoft.com/office/officeart/2018/2/layout/IconLabelDescriptionList"/>
    <dgm:cxn modelId="{399C2618-89F8-4C39-9418-453DD71798D0}" type="presParOf" srcId="{1E86A73A-CB5E-40B5-A174-A8595E1735B6}" destId="{12BCD031-6E50-41ED-B99C-EF475989E8D3}" srcOrd="6" destOrd="0" presId="urn:microsoft.com/office/officeart/2018/2/layout/IconLabelDescriptionList"/>
    <dgm:cxn modelId="{91701E1C-9B58-4BA9-A5D6-872DB5E6433E}" type="presParOf" srcId="{12BCD031-6E50-41ED-B99C-EF475989E8D3}" destId="{68A655A1-0B0D-4356-8917-E45A7B41100B}" srcOrd="0" destOrd="0" presId="urn:microsoft.com/office/officeart/2018/2/layout/IconLabelDescriptionList"/>
    <dgm:cxn modelId="{12C48A3E-6D56-4060-85FE-3A9344CC5167}" type="presParOf" srcId="{12BCD031-6E50-41ED-B99C-EF475989E8D3}" destId="{9D7A2209-ED4B-49AD-99D2-A91E3C6DE1CF}" srcOrd="1" destOrd="0" presId="urn:microsoft.com/office/officeart/2018/2/layout/IconLabelDescriptionList"/>
    <dgm:cxn modelId="{98181738-252F-4650-BF54-4011E055AE4F}" type="presParOf" srcId="{12BCD031-6E50-41ED-B99C-EF475989E8D3}" destId="{C0AE5C55-8B5B-48A3-891A-F10936F144BF}" srcOrd="2" destOrd="0" presId="urn:microsoft.com/office/officeart/2018/2/layout/IconLabelDescriptionList"/>
    <dgm:cxn modelId="{616E0F57-6649-4E3C-8F06-6C9B3A79A3E9}" type="presParOf" srcId="{12BCD031-6E50-41ED-B99C-EF475989E8D3}" destId="{6C5F7BD9-36F5-43A4-A2ED-06EC3EEA4662}" srcOrd="3" destOrd="0" presId="urn:microsoft.com/office/officeart/2018/2/layout/IconLabelDescriptionList"/>
    <dgm:cxn modelId="{D6841D34-209E-4F20-983C-9670078C64C5}" type="presParOf" srcId="{12BCD031-6E50-41ED-B99C-EF475989E8D3}" destId="{F37C3683-65F8-4FBB-BB55-B800D62D1537}" srcOrd="4" destOrd="0" presId="urn:microsoft.com/office/officeart/2018/2/layout/IconLabelDescriptionList"/>
    <dgm:cxn modelId="{7E5B394A-4A14-48D4-B783-7C0A4F08B023}" type="presParOf" srcId="{1E86A73A-CB5E-40B5-A174-A8595E1735B6}" destId="{8CA45D27-912D-48C4-AC30-DB7DA571E7D4}" srcOrd="7" destOrd="0" presId="urn:microsoft.com/office/officeart/2018/2/layout/IconLabelDescriptionList"/>
    <dgm:cxn modelId="{BE3A8F2A-3814-4C79-BDE7-C5FBCD51E07A}" type="presParOf" srcId="{1E86A73A-CB5E-40B5-A174-A8595E1735B6}" destId="{48DA262C-3234-4E2D-A120-E533FC9477A7}" srcOrd="8" destOrd="0" presId="urn:microsoft.com/office/officeart/2018/2/layout/IconLabelDescriptionList"/>
    <dgm:cxn modelId="{086BCB98-130B-41E5-A4F7-565FF3227A1C}" type="presParOf" srcId="{48DA262C-3234-4E2D-A120-E533FC9477A7}" destId="{87C495C1-0AC2-4CF4-8265-A785433A6DC8}" srcOrd="0" destOrd="0" presId="urn:microsoft.com/office/officeart/2018/2/layout/IconLabelDescriptionList"/>
    <dgm:cxn modelId="{40D4F1EB-1133-4216-8048-F5C3E905E25E}" type="presParOf" srcId="{48DA262C-3234-4E2D-A120-E533FC9477A7}" destId="{F0DFD94F-301D-4160-98A8-32B6783983CB}" srcOrd="1" destOrd="0" presId="urn:microsoft.com/office/officeart/2018/2/layout/IconLabelDescriptionList"/>
    <dgm:cxn modelId="{47EB2CEB-7678-45A2-B8D6-F8534E5A4812}" type="presParOf" srcId="{48DA262C-3234-4E2D-A120-E533FC9477A7}" destId="{7DAC5FDE-302E-4B62-9298-7E0A11167E95}" srcOrd="2" destOrd="0" presId="urn:microsoft.com/office/officeart/2018/2/layout/IconLabelDescriptionList"/>
    <dgm:cxn modelId="{58D71B87-C849-419F-BBAE-3C5C1D118F74}" type="presParOf" srcId="{48DA262C-3234-4E2D-A120-E533FC9477A7}" destId="{0C4C66B4-8402-4257-803F-E293AC626009}" srcOrd="3" destOrd="0" presId="urn:microsoft.com/office/officeart/2018/2/layout/IconLabelDescriptionList"/>
    <dgm:cxn modelId="{C05E8530-1BE9-4A39-A24D-02E7B0A915E1}" type="presParOf" srcId="{48DA262C-3234-4E2D-A120-E533FC9477A7}" destId="{B32C7D98-4B72-4195-8241-6D50331B820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904646-C73E-44E4-AAB5-2F43CA8EB55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167A20-6521-4638-88FD-5FF4F5D2E473}">
      <dgm:prSet/>
      <dgm:spPr/>
      <dgm:t>
        <a:bodyPr/>
        <a:lstStyle/>
        <a:p>
          <a:r>
            <a:rPr lang="en-US" b="1" dirty="0"/>
            <a:t>WHY?</a:t>
          </a:r>
          <a:endParaRPr lang="en-US" dirty="0"/>
        </a:p>
      </dgm:t>
    </dgm:pt>
    <dgm:pt modelId="{C80E6DCB-0DBF-41E6-AA58-8B136E343421}" type="parTrans" cxnId="{561B77F9-741D-4ED0-95FA-76A54E3172C3}">
      <dgm:prSet/>
      <dgm:spPr/>
      <dgm:t>
        <a:bodyPr/>
        <a:lstStyle/>
        <a:p>
          <a:endParaRPr lang="en-US"/>
        </a:p>
      </dgm:t>
    </dgm:pt>
    <dgm:pt modelId="{12471216-DA5A-4D6A-873E-CC87F092216F}" type="sibTrans" cxnId="{561B77F9-741D-4ED0-95FA-76A54E3172C3}">
      <dgm:prSet/>
      <dgm:spPr/>
      <dgm:t>
        <a:bodyPr/>
        <a:lstStyle/>
        <a:p>
          <a:endParaRPr lang="en-US"/>
        </a:p>
      </dgm:t>
    </dgm:pt>
    <dgm:pt modelId="{1029F0D9-2432-420A-89D2-C63C4F67B726}">
      <dgm:prSet/>
      <dgm:spPr/>
      <dgm:t>
        <a:bodyPr/>
        <a:lstStyle/>
        <a:p>
          <a:r>
            <a:rPr lang="en-US" dirty="0"/>
            <a:t>73% of Rwandan population is rural</a:t>
          </a:r>
        </a:p>
      </dgm:t>
    </dgm:pt>
    <dgm:pt modelId="{5A4CA736-ED6F-4ECC-82F8-C564F1ACD145}" type="parTrans" cxnId="{E476CC1F-11BC-4496-B4D1-0AEDA114F90C}">
      <dgm:prSet/>
      <dgm:spPr/>
      <dgm:t>
        <a:bodyPr/>
        <a:lstStyle/>
        <a:p>
          <a:endParaRPr lang="en-US"/>
        </a:p>
      </dgm:t>
    </dgm:pt>
    <dgm:pt modelId="{4B36933E-2CAB-4764-B625-06DAA75FE273}" type="sibTrans" cxnId="{E476CC1F-11BC-4496-B4D1-0AEDA114F90C}">
      <dgm:prSet/>
      <dgm:spPr/>
      <dgm:t>
        <a:bodyPr/>
        <a:lstStyle/>
        <a:p>
          <a:endParaRPr lang="en-US"/>
        </a:p>
      </dgm:t>
    </dgm:pt>
    <dgm:pt modelId="{E9F9994B-DEBD-4F13-AEA5-2168C45E2275}">
      <dgm:prSet/>
      <dgm:spPr/>
      <dgm:t>
        <a:bodyPr/>
        <a:lstStyle/>
        <a:p>
          <a:r>
            <a:rPr lang="en-US" dirty="0"/>
            <a:t>Agriculture represents about 25% of the country’s GDP </a:t>
          </a:r>
        </a:p>
      </dgm:t>
    </dgm:pt>
    <dgm:pt modelId="{28D14D66-4035-477C-82F8-B4866D66F542}" type="parTrans" cxnId="{F8AFC44F-AC92-4663-8AEE-42D179B9BB1F}">
      <dgm:prSet/>
      <dgm:spPr/>
      <dgm:t>
        <a:bodyPr/>
        <a:lstStyle/>
        <a:p>
          <a:endParaRPr lang="en-US"/>
        </a:p>
      </dgm:t>
    </dgm:pt>
    <dgm:pt modelId="{0F551656-532F-4AA2-8595-828E67BECE3E}" type="sibTrans" cxnId="{F8AFC44F-AC92-4663-8AEE-42D179B9BB1F}">
      <dgm:prSet/>
      <dgm:spPr/>
      <dgm:t>
        <a:bodyPr/>
        <a:lstStyle/>
        <a:p>
          <a:endParaRPr lang="en-US"/>
        </a:p>
      </dgm:t>
    </dgm:pt>
    <dgm:pt modelId="{54548489-54FD-4EEB-80A1-128EF6850446}">
      <dgm:prSet/>
      <dgm:spPr/>
      <dgm:t>
        <a:bodyPr/>
        <a:lstStyle/>
        <a:p>
          <a:r>
            <a:rPr lang="en-US" dirty="0"/>
            <a:t>Six out of ten districts of intervention identified as vulnerable</a:t>
          </a:r>
        </a:p>
      </dgm:t>
    </dgm:pt>
    <dgm:pt modelId="{89CCF423-555B-4D1C-9D70-AAD42FB62252}" type="parTrans" cxnId="{F4DAB12E-B5FD-4609-85FE-CCE3CBF2FB63}">
      <dgm:prSet/>
      <dgm:spPr/>
      <dgm:t>
        <a:bodyPr/>
        <a:lstStyle/>
        <a:p>
          <a:endParaRPr lang="en-US"/>
        </a:p>
      </dgm:t>
    </dgm:pt>
    <dgm:pt modelId="{0F44FE79-0797-40E6-953F-025ADCE843C0}" type="sibTrans" cxnId="{F4DAB12E-B5FD-4609-85FE-CCE3CBF2FB63}">
      <dgm:prSet/>
      <dgm:spPr/>
      <dgm:t>
        <a:bodyPr/>
        <a:lstStyle/>
        <a:p>
          <a:endParaRPr lang="en-US"/>
        </a:p>
      </dgm:t>
    </dgm:pt>
    <dgm:pt modelId="{AC7FF3F1-8FCF-48E4-AB51-C25FA0DAB91E}">
      <dgm:prSet/>
      <dgm:spPr/>
      <dgm:t>
        <a:bodyPr/>
        <a:lstStyle/>
        <a:p>
          <a:r>
            <a:rPr lang="en-US" dirty="0"/>
            <a:t>Rural roads perceived as “agricultural roads” </a:t>
          </a:r>
        </a:p>
      </dgm:t>
    </dgm:pt>
    <dgm:pt modelId="{C19F3039-9989-45B8-8CE9-60AD1A211F3D}" type="parTrans" cxnId="{726FBD5D-B7A8-4C49-873D-738681239A2E}">
      <dgm:prSet/>
      <dgm:spPr/>
      <dgm:t>
        <a:bodyPr/>
        <a:lstStyle/>
        <a:p>
          <a:endParaRPr lang="en-US"/>
        </a:p>
      </dgm:t>
    </dgm:pt>
    <dgm:pt modelId="{F85BA6E8-E870-4A68-9C5B-F0276ECE3CD7}" type="sibTrans" cxnId="{726FBD5D-B7A8-4C49-873D-738681239A2E}">
      <dgm:prSet/>
      <dgm:spPr/>
      <dgm:t>
        <a:bodyPr/>
        <a:lstStyle/>
        <a:p>
          <a:endParaRPr lang="en-US"/>
        </a:p>
      </dgm:t>
    </dgm:pt>
    <dgm:pt modelId="{9FCD2297-976A-453A-B8B5-A3148324262C}">
      <dgm:prSet/>
      <dgm:spPr/>
      <dgm:t>
        <a:bodyPr/>
        <a:lstStyle/>
        <a:p>
          <a:r>
            <a:rPr lang="en-US" b="1" dirty="0"/>
            <a:t>HOW?</a:t>
          </a:r>
          <a:endParaRPr lang="en-US" dirty="0"/>
        </a:p>
      </dgm:t>
    </dgm:pt>
    <dgm:pt modelId="{C0E65E28-3800-4874-8886-11540FEC401F}" type="parTrans" cxnId="{FA8C7B69-1835-4B65-B9D9-0FBDDD4BD1DE}">
      <dgm:prSet/>
      <dgm:spPr/>
      <dgm:t>
        <a:bodyPr/>
        <a:lstStyle/>
        <a:p>
          <a:endParaRPr lang="en-US"/>
        </a:p>
      </dgm:t>
    </dgm:pt>
    <dgm:pt modelId="{1F0D6DA5-56EE-4451-B5DF-DC00B26E6C44}" type="sibTrans" cxnId="{FA8C7B69-1835-4B65-B9D9-0FBDDD4BD1DE}">
      <dgm:prSet/>
      <dgm:spPr/>
      <dgm:t>
        <a:bodyPr/>
        <a:lstStyle/>
        <a:p>
          <a:endParaRPr lang="en-US"/>
        </a:p>
      </dgm:t>
    </dgm:pt>
    <dgm:pt modelId="{013E3CE9-C87F-45D9-9966-E68AD7F531DF}">
      <dgm:prSet/>
      <dgm:spPr/>
      <dgm:t>
        <a:bodyPr/>
        <a:lstStyle/>
        <a:p>
          <a:r>
            <a:rPr lang="en-US" dirty="0"/>
            <a:t>Introduction of Output Performance-based Road Contracts including emergency budget</a:t>
          </a:r>
        </a:p>
      </dgm:t>
    </dgm:pt>
    <dgm:pt modelId="{320B13EA-8495-4D5F-8534-AE37CC1D2EDA}" type="parTrans" cxnId="{9DAE5386-2D7A-4D5F-9216-590CA810D6C0}">
      <dgm:prSet/>
      <dgm:spPr/>
      <dgm:t>
        <a:bodyPr/>
        <a:lstStyle/>
        <a:p>
          <a:endParaRPr lang="en-US"/>
        </a:p>
      </dgm:t>
    </dgm:pt>
    <dgm:pt modelId="{40B6AF0D-2D37-43EC-A2F3-60A1EFDD24CC}" type="sibTrans" cxnId="{9DAE5386-2D7A-4D5F-9216-590CA810D6C0}">
      <dgm:prSet/>
      <dgm:spPr/>
      <dgm:t>
        <a:bodyPr/>
        <a:lstStyle/>
        <a:p>
          <a:endParaRPr lang="en-US"/>
        </a:p>
      </dgm:t>
    </dgm:pt>
    <dgm:pt modelId="{F360138D-3BEA-4762-AB77-037415DB9AF5}">
      <dgm:prSet/>
      <dgm:spPr/>
      <dgm:t>
        <a:bodyPr/>
        <a:lstStyle/>
        <a:p>
          <a:r>
            <a:rPr lang="en-US" dirty="0"/>
            <a:t>Introduction of sealing technologies to increase the asset lifespan</a:t>
          </a:r>
        </a:p>
      </dgm:t>
    </dgm:pt>
    <dgm:pt modelId="{A8935F46-F59A-473A-8913-34A6BC038688}" type="parTrans" cxnId="{DA0A5D04-0A48-436F-9D00-944759EF12A6}">
      <dgm:prSet/>
      <dgm:spPr/>
      <dgm:t>
        <a:bodyPr/>
        <a:lstStyle/>
        <a:p>
          <a:endParaRPr lang="en-US"/>
        </a:p>
      </dgm:t>
    </dgm:pt>
    <dgm:pt modelId="{6CA2CD42-BE92-44EE-8A92-2195D39C318A}" type="sibTrans" cxnId="{DA0A5D04-0A48-436F-9D00-944759EF12A6}">
      <dgm:prSet/>
      <dgm:spPr/>
      <dgm:t>
        <a:bodyPr/>
        <a:lstStyle/>
        <a:p>
          <a:endParaRPr lang="en-US"/>
        </a:p>
      </dgm:t>
    </dgm:pt>
    <dgm:pt modelId="{D4712A36-A9F0-4155-9F2B-3B336A710A25}">
      <dgm:prSet/>
      <dgm:spPr/>
      <dgm:t>
        <a:bodyPr/>
        <a:lstStyle/>
        <a:p>
          <a:r>
            <a:rPr lang="en-US" dirty="0"/>
            <a:t>Comprehensive geohazard risk assessment and resilient investment plan</a:t>
          </a:r>
        </a:p>
      </dgm:t>
    </dgm:pt>
    <dgm:pt modelId="{044B7158-410A-4F47-8583-BBFA3743916D}" type="parTrans" cxnId="{18EC9653-224E-4134-BA3B-090FD4DC50D5}">
      <dgm:prSet/>
      <dgm:spPr/>
      <dgm:t>
        <a:bodyPr/>
        <a:lstStyle/>
        <a:p>
          <a:endParaRPr lang="en-US"/>
        </a:p>
      </dgm:t>
    </dgm:pt>
    <dgm:pt modelId="{5DA2AE98-B0CB-4083-927C-3224B0556455}" type="sibTrans" cxnId="{18EC9653-224E-4134-BA3B-090FD4DC50D5}">
      <dgm:prSet/>
      <dgm:spPr/>
      <dgm:t>
        <a:bodyPr/>
        <a:lstStyle/>
        <a:p>
          <a:endParaRPr lang="en-US"/>
        </a:p>
      </dgm:t>
    </dgm:pt>
    <dgm:pt modelId="{4C852189-941B-4B58-8068-23C0D9CD9E7E}">
      <dgm:prSet/>
      <dgm:spPr/>
      <dgm:t>
        <a:bodyPr/>
        <a:lstStyle/>
        <a:p>
          <a:r>
            <a:rPr lang="en-US" dirty="0"/>
            <a:t>Development of Standard Operating Procedures (SOPs) to support responsiveness</a:t>
          </a:r>
        </a:p>
      </dgm:t>
    </dgm:pt>
    <dgm:pt modelId="{4BF84061-7154-478F-96C3-EE6C8BAC7C6F}" type="parTrans" cxnId="{0064BDEC-8437-4FE9-96EA-9471AA0E183E}">
      <dgm:prSet/>
      <dgm:spPr/>
      <dgm:t>
        <a:bodyPr/>
        <a:lstStyle/>
        <a:p>
          <a:endParaRPr lang="en-US"/>
        </a:p>
      </dgm:t>
    </dgm:pt>
    <dgm:pt modelId="{4E72EE38-9684-49E7-9472-B4F7CDBEE6A8}" type="sibTrans" cxnId="{0064BDEC-8437-4FE9-96EA-9471AA0E183E}">
      <dgm:prSet/>
      <dgm:spPr/>
      <dgm:t>
        <a:bodyPr/>
        <a:lstStyle/>
        <a:p>
          <a:endParaRPr lang="en-US"/>
        </a:p>
      </dgm:t>
    </dgm:pt>
    <dgm:pt modelId="{4B28BB1D-E25D-46EE-9973-AA9EC2B9DC7C}" type="pres">
      <dgm:prSet presAssocID="{09904646-C73E-44E4-AAB5-2F43CA8EB55A}" presName="vert0" presStyleCnt="0">
        <dgm:presLayoutVars>
          <dgm:dir/>
          <dgm:animOne val="branch"/>
          <dgm:animLvl val="lvl"/>
        </dgm:presLayoutVars>
      </dgm:prSet>
      <dgm:spPr/>
    </dgm:pt>
    <dgm:pt modelId="{57600A83-9949-4E12-BC4E-85B6374E693C}" type="pres">
      <dgm:prSet presAssocID="{E7167A20-6521-4638-88FD-5FF4F5D2E473}" presName="thickLine" presStyleLbl="alignNode1" presStyleIdx="0" presStyleCnt="2"/>
      <dgm:spPr/>
    </dgm:pt>
    <dgm:pt modelId="{88AA3E86-9284-4BDD-B213-8555552E4E1E}" type="pres">
      <dgm:prSet presAssocID="{E7167A20-6521-4638-88FD-5FF4F5D2E473}" presName="horz1" presStyleCnt="0"/>
      <dgm:spPr/>
    </dgm:pt>
    <dgm:pt modelId="{89E033C2-382C-48AB-BB61-317D022C3047}" type="pres">
      <dgm:prSet presAssocID="{E7167A20-6521-4638-88FD-5FF4F5D2E473}" presName="tx1" presStyleLbl="revTx" presStyleIdx="0" presStyleCnt="10" custScaleY="66131" custLinFactNeighborX="-46" custLinFactNeighborY="16895"/>
      <dgm:spPr/>
    </dgm:pt>
    <dgm:pt modelId="{A5D131FD-2BA4-4CF2-BD1F-64957DE768DD}" type="pres">
      <dgm:prSet presAssocID="{E7167A20-6521-4638-88FD-5FF4F5D2E473}" presName="vert1" presStyleCnt="0"/>
      <dgm:spPr/>
    </dgm:pt>
    <dgm:pt modelId="{B5FCB40D-757C-4165-AE9B-C7CA23572992}" type="pres">
      <dgm:prSet presAssocID="{1029F0D9-2432-420A-89D2-C63C4F67B726}" presName="vertSpace2a" presStyleCnt="0"/>
      <dgm:spPr/>
    </dgm:pt>
    <dgm:pt modelId="{110A3EB4-F95C-4ED0-864E-E9F8AEF529B5}" type="pres">
      <dgm:prSet presAssocID="{1029F0D9-2432-420A-89D2-C63C4F67B726}" presName="horz2" presStyleCnt="0"/>
      <dgm:spPr/>
    </dgm:pt>
    <dgm:pt modelId="{306EE1B2-6B90-45EF-B3E1-67B4F48D3E0E}" type="pres">
      <dgm:prSet presAssocID="{1029F0D9-2432-420A-89D2-C63C4F67B726}" presName="horzSpace2" presStyleCnt="0"/>
      <dgm:spPr/>
    </dgm:pt>
    <dgm:pt modelId="{917C9024-6C80-4AB1-B506-894EC9511275}" type="pres">
      <dgm:prSet presAssocID="{1029F0D9-2432-420A-89D2-C63C4F67B726}" presName="tx2" presStyleLbl="revTx" presStyleIdx="1" presStyleCnt="10"/>
      <dgm:spPr/>
    </dgm:pt>
    <dgm:pt modelId="{85F5053C-488E-4CD0-811A-D3D85FB31038}" type="pres">
      <dgm:prSet presAssocID="{1029F0D9-2432-420A-89D2-C63C4F67B726}" presName="vert2" presStyleCnt="0"/>
      <dgm:spPr/>
    </dgm:pt>
    <dgm:pt modelId="{64DB8239-2A7A-4F57-9C50-43918182FD08}" type="pres">
      <dgm:prSet presAssocID="{1029F0D9-2432-420A-89D2-C63C4F67B726}" presName="thinLine2b" presStyleLbl="callout" presStyleIdx="0" presStyleCnt="8"/>
      <dgm:spPr/>
    </dgm:pt>
    <dgm:pt modelId="{DDEC917E-6B1F-418F-91E4-B29D1882FCEF}" type="pres">
      <dgm:prSet presAssocID="{1029F0D9-2432-420A-89D2-C63C4F67B726}" presName="vertSpace2b" presStyleCnt="0"/>
      <dgm:spPr/>
    </dgm:pt>
    <dgm:pt modelId="{B81B704B-3A04-40BA-B9DD-5DA216ACB0DF}" type="pres">
      <dgm:prSet presAssocID="{E9F9994B-DEBD-4F13-AEA5-2168C45E2275}" presName="horz2" presStyleCnt="0"/>
      <dgm:spPr/>
    </dgm:pt>
    <dgm:pt modelId="{E56B454C-42E4-452C-8432-0557245279EC}" type="pres">
      <dgm:prSet presAssocID="{E9F9994B-DEBD-4F13-AEA5-2168C45E2275}" presName="horzSpace2" presStyleCnt="0"/>
      <dgm:spPr/>
    </dgm:pt>
    <dgm:pt modelId="{C035A62F-7B31-4C0B-B646-9E4BDE73BF40}" type="pres">
      <dgm:prSet presAssocID="{E9F9994B-DEBD-4F13-AEA5-2168C45E2275}" presName="tx2" presStyleLbl="revTx" presStyleIdx="2" presStyleCnt="10"/>
      <dgm:spPr/>
    </dgm:pt>
    <dgm:pt modelId="{C6AA9C07-1805-46E0-97FC-197AB636B022}" type="pres">
      <dgm:prSet presAssocID="{E9F9994B-DEBD-4F13-AEA5-2168C45E2275}" presName="vert2" presStyleCnt="0"/>
      <dgm:spPr/>
    </dgm:pt>
    <dgm:pt modelId="{8692DC36-5CF3-4E5E-8A35-F300AADEEAE8}" type="pres">
      <dgm:prSet presAssocID="{E9F9994B-DEBD-4F13-AEA5-2168C45E2275}" presName="thinLine2b" presStyleLbl="callout" presStyleIdx="1" presStyleCnt="8"/>
      <dgm:spPr/>
    </dgm:pt>
    <dgm:pt modelId="{7CF554D1-78F7-4A46-8BF8-8C351528019C}" type="pres">
      <dgm:prSet presAssocID="{E9F9994B-DEBD-4F13-AEA5-2168C45E2275}" presName="vertSpace2b" presStyleCnt="0"/>
      <dgm:spPr/>
    </dgm:pt>
    <dgm:pt modelId="{C4CFB7C7-7A09-47DA-8172-2F13D504D2FA}" type="pres">
      <dgm:prSet presAssocID="{54548489-54FD-4EEB-80A1-128EF6850446}" presName="horz2" presStyleCnt="0"/>
      <dgm:spPr/>
    </dgm:pt>
    <dgm:pt modelId="{AE728B42-F577-44A3-B404-131B29D528D0}" type="pres">
      <dgm:prSet presAssocID="{54548489-54FD-4EEB-80A1-128EF6850446}" presName="horzSpace2" presStyleCnt="0"/>
      <dgm:spPr/>
    </dgm:pt>
    <dgm:pt modelId="{63A7B895-212D-4F73-B4F8-7966E4F30BAE}" type="pres">
      <dgm:prSet presAssocID="{54548489-54FD-4EEB-80A1-128EF6850446}" presName="tx2" presStyleLbl="revTx" presStyleIdx="3" presStyleCnt="10"/>
      <dgm:spPr/>
    </dgm:pt>
    <dgm:pt modelId="{3B487B69-2A9D-41E7-9136-FCE4081A00B5}" type="pres">
      <dgm:prSet presAssocID="{54548489-54FD-4EEB-80A1-128EF6850446}" presName="vert2" presStyleCnt="0"/>
      <dgm:spPr/>
    </dgm:pt>
    <dgm:pt modelId="{76009053-C05B-49A0-861E-4078F8E248C1}" type="pres">
      <dgm:prSet presAssocID="{54548489-54FD-4EEB-80A1-128EF6850446}" presName="thinLine2b" presStyleLbl="callout" presStyleIdx="2" presStyleCnt="8"/>
      <dgm:spPr/>
    </dgm:pt>
    <dgm:pt modelId="{67C84FC8-25D6-4A88-8D7E-2B4A672CD402}" type="pres">
      <dgm:prSet presAssocID="{54548489-54FD-4EEB-80A1-128EF6850446}" presName="vertSpace2b" presStyleCnt="0"/>
      <dgm:spPr/>
    </dgm:pt>
    <dgm:pt modelId="{60A1BBBF-4FE3-4171-B0D1-D586E9A41BCF}" type="pres">
      <dgm:prSet presAssocID="{AC7FF3F1-8FCF-48E4-AB51-C25FA0DAB91E}" presName="horz2" presStyleCnt="0"/>
      <dgm:spPr/>
    </dgm:pt>
    <dgm:pt modelId="{CE0A9C46-F51D-4EB8-9C43-728B3A38FF7A}" type="pres">
      <dgm:prSet presAssocID="{AC7FF3F1-8FCF-48E4-AB51-C25FA0DAB91E}" presName="horzSpace2" presStyleCnt="0"/>
      <dgm:spPr/>
    </dgm:pt>
    <dgm:pt modelId="{8CB0D877-3350-46CA-A58E-1D6381B58F19}" type="pres">
      <dgm:prSet presAssocID="{AC7FF3F1-8FCF-48E4-AB51-C25FA0DAB91E}" presName="tx2" presStyleLbl="revTx" presStyleIdx="4" presStyleCnt="10"/>
      <dgm:spPr/>
    </dgm:pt>
    <dgm:pt modelId="{47D07623-BAB8-4007-9282-EB444D507065}" type="pres">
      <dgm:prSet presAssocID="{AC7FF3F1-8FCF-48E4-AB51-C25FA0DAB91E}" presName="vert2" presStyleCnt="0"/>
      <dgm:spPr/>
    </dgm:pt>
    <dgm:pt modelId="{BFF7003D-4263-414E-9672-F0EC384922C3}" type="pres">
      <dgm:prSet presAssocID="{AC7FF3F1-8FCF-48E4-AB51-C25FA0DAB91E}" presName="thinLine2b" presStyleLbl="callout" presStyleIdx="3" presStyleCnt="8"/>
      <dgm:spPr/>
    </dgm:pt>
    <dgm:pt modelId="{50EB9059-4CDC-45D2-874C-433BBD4E7E32}" type="pres">
      <dgm:prSet presAssocID="{AC7FF3F1-8FCF-48E4-AB51-C25FA0DAB91E}" presName="vertSpace2b" presStyleCnt="0"/>
      <dgm:spPr/>
    </dgm:pt>
    <dgm:pt modelId="{6BA99A10-D339-4A1E-887A-6DD376E17723}" type="pres">
      <dgm:prSet presAssocID="{9FCD2297-976A-453A-B8B5-A3148324262C}" presName="thickLine" presStyleLbl="alignNode1" presStyleIdx="1" presStyleCnt="2"/>
      <dgm:spPr/>
    </dgm:pt>
    <dgm:pt modelId="{6B0663AC-FD2C-4E2D-B971-2C1853228E52}" type="pres">
      <dgm:prSet presAssocID="{9FCD2297-976A-453A-B8B5-A3148324262C}" presName="horz1" presStyleCnt="0"/>
      <dgm:spPr/>
    </dgm:pt>
    <dgm:pt modelId="{4FC8BFDF-4094-4ECC-8B13-E73CF867E357}" type="pres">
      <dgm:prSet presAssocID="{9FCD2297-976A-453A-B8B5-A3148324262C}" presName="tx1" presStyleLbl="revTx" presStyleIdx="5" presStyleCnt="10" custScaleX="99900" custScaleY="51754" custLinFactNeighborY="20624"/>
      <dgm:spPr/>
    </dgm:pt>
    <dgm:pt modelId="{1508B80D-F24C-4F71-8DE4-8A806438FC88}" type="pres">
      <dgm:prSet presAssocID="{9FCD2297-976A-453A-B8B5-A3148324262C}" presName="vert1" presStyleCnt="0"/>
      <dgm:spPr/>
    </dgm:pt>
    <dgm:pt modelId="{E8ED6FAB-5913-463B-A7EA-87405D4CA1D1}" type="pres">
      <dgm:prSet presAssocID="{013E3CE9-C87F-45D9-9966-E68AD7F531DF}" presName="vertSpace2a" presStyleCnt="0"/>
      <dgm:spPr/>
    </dgm:pt>
    <dgm:pt modelId="{959023C4-3D91-42A8-ACD2-2F69222D47DE}" type="pres">
      <dgm:prSet presAssocID="{013E3CE9-C87F-45D9-9966-E68AD7F531DF}" presName="horz2" presStyleCnt="0"/>
      <dgm:spPr/>
    </dgm:pt>
    <dgm:pt modelId="{95C8A7B9-6335-49ED-919F-44426534747A}" type="pres">
      <dgm:prSet presAssocID="{013E3CE9-C87F-45D9-9966-E68AD7F531DF}" presName="horzSpace2" presStyleCnt="0"/>
      <dgm:spPr/>
    </dgm:pt>
    <dgm:pt modelId="{B291D1D5-ADAB-4CC5-AB33-1A21F9F93287}" type="pres">
      <dgm:prSet presAssocID="{013E3CE9-C87F-45D9-9966-E68AD7F531DF}" presName="tx2" presStyleLbl="revTx" presStyleIdx="6" presStyleCnt="10"/>
      <dgm:spPr/>
    </dgm:pt>
    <dgm:pt modelId="{89B36C7F-F584-4301-A783-C1AC268AAE1D}" type="pres">
      <dgm:prSet presAssocID="{013E3CE9-C87F-45D9-9966-E68AD7F531DF}" presName="vert2" presStyleCnt="0"/>
      <dgm:spPr/>
    </dgm:pt>
    <dgm:pt modelId="{DBA1D2BD-E350-4215-A6C3-8092CA6BDAF0}" type="pres">
      <dgm:prSet presAssocID="{013E3CE9-C87F-45D9-9966-E68AD7F531DF}" presName="thinLine2b" presStyleLbl="callout" presStyleIdx="4" presStyleCnt="8"/>
      <dgm:spPr/>
    </dgm:pt>
    <dgm:pt modelId="{2D062126-CC87-4C0E-9222-0CF617E21AEA}" type="pres">
      <dgm:prSet presAssocID="{013E3CE9-C87F-45D9-9966-E68AD7F531DF}" presName="vertSpace2b" presStyleCnt="0"/>
      <dgm:spPr/>
    </dgm:pt>
    <dgm:pt modelId="{8BDBA632-0F63-431B-9937-DF1C15CB6F6C}" type="pres">
      <dgm:prSet presAssocID="{F360138D-3BEA-4762-AB77-037415DB9AF5}" presName="horz2" presStyleCnt="0"/>
      <dgm:spPr/>
    </dgm:pt>
    <dgm:pt modelId="{825AF457-CD85-4200-A51A-B95F8AB49015}" type="pres">
      <dgm:prSet presAssocID="{F360138D-3BEA-4762-AB77-037415DB9AF5}" presName="horzSpace2" presStyleCnt="0"/>
      <dgm:spPr/>
    </dgm:pt>
    <dgm:pt modelId="{28552312-2113-47C4-BB60-1821AB10767C}" type="pres">
      <dgm:prSet presAssocID="{F360138D-3BEA-4762-AB77-037415DB9AF5}" presName="tx2" presStyleLbl="revTx" presStyleIdx="7" presStyleCnt="10"/>
      <dgm:spPr/>
    </dgm:pt>
    <dgm:pt modelId="{2176D628-8172-4F56-B41A-F025253B3950}" type="pres">
      <dgm:prSet presAssocID="{F360138D-3BEA-4762-AB77-037415DB9AF5}" presName="vert2" presStyleCnt="0"/>
      <dgm:spPr/>
    </dgm:pt>
    <dgm:pt modelId="{782B7A73-C6C0-41A9-9241-8F8E0F63FC77}" type="pres">
      <dgm:prSet presAssocID="{F360138D-3BEA-4762-AB77-037415DB9AF5}" presName="thinLine2b" presStyleLbl="callout" presStyleIdx="5" presStyleCnt="8"/>
      <dgm:spPr/>
    </dgm:pt>
    <dgm:pt modelId="{00201EFD-FECE-45FC-9D61-7E40B0C78B50}" type="pres">
      <dgm:prSet presAssocID="{F360138D-3BEA-4762-AB77-037415DB9AF5}" presName="vertSpace2b" presStyleCnt="0"/>
      <dgm:spPr/>
    </dgm:pt>
    <dgm:pt modelId="{96C7D26E-9290-4E8A-B3B8-91DF8EBEBD48}" type="pres">
      <dgm:prSet presAssocID="{D4712A36-A9F0-4155-9F2B-3B336A710A25}" presName="horz2" presStyleCnt="0"/>
      <dgm:spPr/>
    </dgm:pt>
    <dgm:pt modelId="{39882944-ADDD-42E3-A4C5-F3DE077F41B8}" type="pres">
      <dgm:prSet presAssocID="{D4712A36-A9F0-4155-9F2B-3B336A710A25}" presName="horzSpace2" presStyleCnt="0"/>
      <dgm:spPr/>
    </dgm:pt>
    <dgm:pt modelId="{8DB9A1E8-FB22-4C67-9573-703140B7A9C9}" type="pres">
      <dgm:prSet presAssocID="{D4712A36-A9F0-4155-9F2B-3B336A710A25}" presName="tx2" presStyleLbl="revTx" presStyleIdx="8" presStyleCnt="10"/>
      <dgm:spPr/>
    </dgm:pt>
    <dgm:pt modelId="{A51D65B4-D7DD-41EF-AC4D-4B6057FE78E0}" type="pres">
      <dgm:prSet presAssocID="{D4712A36-A9F0-4155-9F2B-3B336A710A25}" presName="vert2" presStyleCnt="0"/>
      <dgm:spPr/>
    </dgm:pt>
    <dgm:pt modelId="{B8FA908C-0531-4643-9186-7E3E55142285}" type="pres">
      <dgm:prSet presAssocID="{D4712A36-A9F0-4155-9F2B-3B336A710A25}" presName="thinLine2b" presStyleLbl="callout" presStyleIdx="6" presStyleCnt="8"/>
      <dgm:spPr/>
    </dgm:pt>
    <dgm:pt modelId="{987A725E-7F57-4284-8971-64C6459D3566}" type="pres">
      <dgm:prSet presAssocID="{D4712A36-A9F0-4155-9F2B-3B336A710A25}" presName="vertSpace2b" presStyleCnt="0"/>
      <dgm:spPr/>
    </dgm:pt>
    <dgm:pt modelId="{77194DA5-0FE4-4457-9F0D-20B274236DA4}" type="pres">
      <dgm:prSet presAssocID="{4C852189-941B-4B58-8068-23C0D9CD9E7E}" presName="horz2" presStyleCnt="0"/>
      <dgm:spPr/>
    </dgm:pt>
    <dgm:pt modelId="{22A79500-C343-4EF4-86C3-255DFACEA587}" type="pres">
      <dgm:prSet presAssocID="{4C852189-941B-4B58-8068-23C0D9CD9E7E}" presName="horzSpace2" presStyleCnt="0"/>
      <dgm:spPr/>
    </dgm:pt>
    <dgm:pt modelId="{F135B57F-C7DE-46C7-9FE8-89AB5F26F606}" type="pres">
      <dgm:prSet presAssocID="{4C852189-941B-4B58-8068-23C0D9CD9E7E}" presName="tx2" presStyleLbl="revTx" presStyleIdx="9" presStyleCnt="10"/>
      <dgm:spPr/>
    </dgm:pt>
    <dgm:pt modelId="{2B2057D4-0BA2-4C3B-B381-029607FE1107}" type="pres">
      <dgm:prSet presAssocID="{4C852189-941B-4B58-8068-23C0D9CD9E7E}" presName="vert2" presStyleCnt="0"/>
      <dgm:spPr/>
    </dgm:pt>
    <dgm:pt modelId="{AB215DC8-1C4B-4209-894B-66C1F19BE35A}" type="pres">
      <dgm:prSet presAssocID="{4C852189-941B-4B58-8068-23C0D9CD9E7E}" presName="thinLine2b" presStyleLbl="callout" presStyleIdx="7" presStyleCnt="8"/>
      <dgm:spPr/>
    </dgm:pt>
    <dgm:pt modelId="{8990586B-D83F-43E0-8BC2-A42868751849}" type="pres">
      <dgm:prSet presAssocID="{4C852189-941B-4B58-8068-23C0D9CD9E7E}" presName="vertSpace2b" presStyleCnt="0"/>
      <dgm:spPr/>
    </dgm:pt>
  </dgm:ptLst>
  <dgm:cxnLst>
    <dgm:cxn modelId="{DA0A5D04-0A48-436F-9D00-944759EF12A6}" srcId="{9FCD2297-976A-453A-B8B5-A3148324262C}" destId="{F360138D-3BEA-4762-AB77-037415DB9AF5}" srcOrd="1" destOrd="0" parTransId="{A8935F46-F59A-473A-8913-34A6BC038688}" sibTransId="{6CA2CD42-BE92-44EE-8A92-2195D39C318A}"/>
    <dgm:cxn modelId="{01E46F04-544A-4245-BE01-4A670BBA51F4}" type="presOf" srcId="{D4712A36-A9F0-4155-9F2B-3B336A710A25}" destId="{8DB9A1E8-FB22-4C67-9573-703140B7A9C9}" srcOrd="0" destOrd="0" presId="urn:microsoft.com/office/officeart/2008/layout/LinedList"/>
    <dgm:cxn modelId="{E476CC1F-11BC-4496-B4D1-0AEDA114F90C}" srcId="{E7167A20-6521-4638-88FD-5FF4F5D2E473}" destId="{1029F0D9-2432-420A-89D2-C63C4F67B726}" srcOrd="0" destOrd="0" parTransId="{5A4CA736-ED6F-4ECC-82F8-C564F1ACD145}" sibTransId="{4B36933E-2CAB-4764-B625-06DAA75FE273}"/>
    <dgm:cxn modelId="{5F121E23-3C1E-4439-A681-224489A35441}" type="presOf" srcId="{013E3CE9-C87F-45D9-9966-E68AD7F531DF}" destId="{B291D1D5-ADAB-4CC5-AB33-1A21F9F93287}" srcOrd="0" destOrd="0" presId="urn:microsoft.com/office/officeart/2008/layout/LinedList"/>
    <dgm:cxn modelId="{F4DAB12E-B5FD-4609-85FE-CCE3CBF2FB63}" srcId="{E7167A20-6521-4638-88FD-5FF4F5D2E473}" destId="{54548489-54FD-4EEB-80A1-128EF6850446}" srcOrd="2" destOrd="0" parTransId="{89CCF423-555B-4D1C-9D70-AAD42FB62252}" sibTransId="{0F44FE79-0797-40E6-953F-025ADCE843C0}"/>
    <dgm:cxn modelId="{07F84430-129B-4110-BE81-409EF3DCBC19}" type="presOf" srcId="{9FCD2297-976A-453A-B8B5-A3148324262C}" destId="{4FC8BFDF-4094-4ECC-8B13-E73CF867E357}" srcOrd="0" destOrd="0" presId="urn:microsoft.com/office/officeart/2008/layout/LinedList"/>
    <dgm:cxn modelId="{726FBD5D-B7A8-4C49-873D-738681239A2E}" srcId="{E7167A20-6521-4638-88FD-5FF4F5D2E473}" destId="{AC7FF3F1-8FCF-48E4-AB51-C25FA0DAB91E}" srcOrd="3" destOrd="0" parTransId="{C19F3039-9989-45B8-8CE9-60AD1A211F3D}" sibTransId="{F85BA6E8-E870-4A68-9C5B-F0276ECE3CD7}"/>
    <dgm:cxn modelId="{626D3C65-8B9D-4E55-BBBD-32BA91A18C8E}" type="presOf" srcId="{E9F9994B-DEBD-4F13-AEA5-2168C45E2275}" destId="{C035A62F-7B31-4C0B-B646-9E4BDE73BF40}" srcOrd="0" destOrd="0" presId="urn:microsoft.com/office/officeart/2008/layout/LinedList"/>
    <dgm:cxn modelId="{DE420947-E353-4253-8BC4-48D0ABD1167A}" type="presOf" srcId="{E7167A20-6521-4638-88FD-5FF4F5D2E473}" destId="{89E033C2-382C-48AB-BB61-317D022C3047}" srcOrd="0" destOrd="0" presId="urn:microsoft.com/office/officeart/2008/layout/LinedList"/>
    <dgm:cxn modelId="{FA8C7B69-1835-4B65-B9D9-0FBDDD4BD1DE}" srcId="{09904646-C73E-44E4-AAB5-2F43CA8EB55A}" destId="{9FCD2297-976A-453A-B8B5-A3148324262C}" srcOrd="1" destOrd="0" parTransId="{C0E65E28-3800-4874-8886-11540FEC401F}" sibTransId="{1F0D6DA5-56EE-4451-B5DF-DC00B26E6C44}"/>
    <dgm:cxn modelId="{F8AFC44F-AC92-4663-8AEE-42D179B9BB1F}" srcId="{E7167A20-6521-4638-88FD-5FF4F5D2E473}" destId="{E9F9994B-DEBD-4F13-AEA5-2168C45E2275}" srcOrd="1" destOrd="0" parTransId="{28D14D66-4035-477C-82F8-B4866D66F542}" sibTransId="{0F551656-532F-4AA2-8595-828E67BECE3E}"/>
    <dgm:cxn modelId="{18EC9653-224E-4134-BA3B-090FD4DC50D5}" srcId="{9FCD2297-976A-453A-B8B5-A3148324262C}" destId="{D4712A36-A9F0-4155-9F2B-3B336A710A25}" srcOrd="2" destOrd="0" parTransId="{044B7158-410A-4F47-8583-BBFA3743916D}" sibTransId="{5DA2AE98-B0CB-4083-927C-3224B0556455}"/>
    <dgm:cxn modelId="{636DA256-5BDA-4A78-B479-4CED05DB5BD3}" type="presOf" srcId="{AC7FF3F1-8FCF-48E4-AB51-C25FA0DAB91E}" destId="{8CB0D877-3350-46CA-A58E-1D6381B58F19}" srcOrd="0" destOrd="0" presId="urn:microsoft.com/office/officeart/2008/layout/LinedList"/>
    <dgm:cxn modelId="{9DAE5386-2D7A-4D5F-9216-590CA810D6C0}" srcId="{9FCD2297-976A-453A-B8B5-A3148324262C}" destId="{013E3CE9-C87F-45D9-9966-E68AD7F531DF}" srcOrd="0" destOrd="0" parTransId="{320B13EA-8495-4D5F-8534-AE37CC1D2EDA}" sibTransId="{40B6AF0D-2D37-43EC-A2F3-60A1EFDD24CC}"/>
    <dgm:cxn modelId="{E10E4291-2281-4F8D-B327-08579B02B33B}" type="presOf" srcId="{F360138D-3BEA-4762-AB77-037415DB9AF5}" destId="{28552312-2113-47C4-BB60-1821AB10767C}" srcOrd="0" destOrd="0" presId="urn:microsoft.com/office/officeart/2008/layout/LinedList"/>
    <dgm:cxn modelId="{65E9E3A1-E0C3-4F92-8B0C-02A1394D5B54}" type="presOf" srcId="{4C852189-941B-4B58-8068-23C0D9CD9E7E}" destId="{F135B57F-C7DE-46C7-9FE8-89AB5F26F606}" srcOrd="0" destOrd="0" presId="urn:microsoft.com/office/officeart/2008/layout/LinedList"/>
    <dgm:cxn modelId="{94D463BC-DBF5-41A6-8E42-73926A919A72}" type="presOf" srcId="{09904646-C73E-44E4-AAB5-2F43CA8EB55A}" destId="{4B28BB1D-E25D-46EE-9973-AA9EC2B9DC7C}" srcOrd="0" destOrd="0" presId="urn:microsoft.com/office/officeart/2008/layout/LinedList"/>
    <dgm:cxn modelId="{D4898BCF-BF73-4F8C-B61C-ED17B7DFCF2B}" type="presOf" srcId="{54548489-54FD-4EEB-80A1-128EF6850446}" destId="{63A7B895-212D-4F73-B4F8-7966E4F30BAE}" srcOrd="0" destOrd="0" presId="urn:microsoft.com/office/officeart/2008/layout/LinedList"/>
    <dgm:cxn modelId="{DD4084E5-AD8D-4558-96B4-2E4AFE724D7C}" type="presOf" srcId="{1029F0D9-2432-420A-89D2-C63C4F67B726}" destId="{917C9024-6C80-4AB1-B506-894EC9511275}" srcOrd="0" destOrd="0" presId="urn:microsoft.com/office/officeart/2008/layout/LinedList"/>
    <dgm:cxn modelId="{0064BDEC-8437-4FE9-96EA-9471AA0E183E}" srcId="{9FCD2297-976A-453A-B8B5-A3148324262C}" destId="{4C852189-941B-4B58-8068-23C0D9CD9E7E}" srcOrd="3" destOrd="0" parTransId="{4BF84061-7154-478F-96C3-EE6C8BAC7C6F}" sibTransId="{4E72EE38-9684-49E7-9472-B4F7CDBEE6A8}"/>
    <dgm:cxn modelId="{561B77F9-741D-4ED0-95FA-76A54E3172C3}" srcId="{09904646-C73E-44E4-AAB5-2F43CA8EB55A}" destId="{E7167A20-6521-4638-88FD-5FF4F5D2E473}" srcOrd="0" destOrd="0" parTransId="{C80E6DCB-0DBF-41E6-AA58-8B136E343421}" sibTransId="{12471216-DA5A-4D6A-873E-CC87F092216F}"/>
    <dgm:cxn modelId="{0E57BCDE-3734-4A9F-A25E-397F50851A65}" type="presParOf" srcId="{4B28BB1D-E25D-46EE-9973-AA9EC2B9DC7C}" destId="{57600A83-9949-4E12-BC4E-85B6374E693C}" srcOrd="0" destOrd="0" presId="urn:microsoft.com/office/officeart/2008/layout/LinedList"/>
    <dgm:cxn modelId="{34DAC487-D029-4354-AC2B-9EE9F3E476CC}" type="presParOf" srcId="{4B28BB1D-E25D-46EE-9973-AA9EC2B9DC7C}" destId="{88AA3E86-9284-4BDD-B213-8555552E4E1E}" srcOrd="1" destOrd="0" presId="urn:microsoft.com/office/officeart/2008/layout/LinedList"/>
    <dgm:cxn modelId="{13E9F14B-E6A2-433B-A1AF-CDB5DCED4C04}" type="presParOf" srcId="{88AA3E86-9284-4BDD-B213-8555552E4E1E}" destId="{89E033C2-382C-48AB-BB61-317D022C3047}" srcOrd="0" destOrd="0" presId="urn:microsoft.com/office/officeart/2008/layout/LinedList"/>
    <dgm:cxn modelId="{811DF999-6588-466A-B354-765F702E64EC}" type="presParOf" srcId="{88AA3E86-9284-4BDD-B213-8555552E4E1E}" destId="{A5D131FD-2BA4-4CF2-BD1F-64957DE768DD}" srcOrd="1" destOrd="0" presId="urn:microsoft.com/office/officeart/2008/layout/LinedList"/>
    <dgm:cxn modelId="{C3C9755A-A1A8-4896-B194-3B7B2E2CDF12}" type="presParOf" srcId="{A5D131FD-2BA4-4CF2-BD1F-64957DE768DD}" destId="{B5FCB40D-757C-4165-AE9B-C7CA23572992}" srcOrd="0" destOrd="0" presId="urn:microsoft.com/office/officeart/2008/layout/LinedList"/>
    <dgm:cxn modelId="{B179EB06-3170-4A46-81F0-816514E60D90}" type="presParOf" srcId="{A5D131FD-2BA4-4CF2-BD1F-64957DE768DD}" destId="{110A3EB4-F95C-4ED0-864E-E9F8AEF529B5}" srcOrd="1" destOrd="0" presId="urn:microsoft.com/office/officeart/2008/layout/LinedList"/>
    <dgm:cxn modelId="{B21F7BD1-DC91-4FCE-869E-6845FF2C3A59}" type="presParOf" srcId="{110A3EB4-F95C-4ED0-864E-E9F8AEF529B5}" destId="{306EE1B2-6B90-45EF-B3E1-67B4F48D3E0E}" srcOrd="0" destOrd="0" presId="urn:microsoft.com/office/officeart/2008/layout/LinedList"/>
    <dgm:cxn modelId="{F051154A-A4D8-4D29-9524-2BBBD01453EC}" type="presParOf" srcId="{110A3EB4-F95C-4ED0-864E-E9F8AEF529B5}" destId="{917C9024-6C80-4AB1-B506-894EC9511275}" srcOrd="1" destOrd="0" presId="urn:microsoft.com/office/officeart/2008/layout/LinedList"/>
    <dgm:cxn modelId="{BF196469-FD75-435F-9EA1-958C8C610AA5}" type="presParOf" srcId="{110A3EB4-F95C-4ED0-864E-E9F8AEF529B5}" destId="{85F5053C-488E-4CD0-811A-D3D85FB31038}" srcOrd="2" destOrd="0" presId="urn:microsoft.com/office/officeart/2008/layout/LinedList"/>
    <dgm:cxn modelId="{6614180E-AC07-4807-954F-FEACCB8ADBC0}" type="presParOf" srcId="{A5D131FD-2BA4-4CF2-BD1F-64957DE768DD}" destId="{64DB8239-2A7A-4F57-9C50-43918182FD08}" srcOrd="2" destOrd="0" presId="urn:microsoft.com/office/officeart/2008/layout/LinedList"/>
    <dgm:cxn modelId="{DBF7AECA-C70B-45A6-B3B0-B0A5E87EBDEB}" type="presParOf" srcId="{A5D131FD-2BA4-4CF2-BD1F-64957DE768DD}" destId="{DDEC917E-6B1F-418F-91E4-B29D1882FCEF}" srcOrd="3" destOrd="0" presId="urn:microsoft.com/office/officeart/2008/layout/LinedList"/>
    <dgm:cxn modelId="{32F72D1E-56C7-4D7A-BE4B-EA4DBD15783E}" type="presParOf" srcId="{A5D131FD-2BA4-4CF2-BD1F-64957DE768DD}" destId="{B81B704B-3A04-40BA-B9DD-5DA216ACB0DF}" srcOrd="4" destOrd="0" presId="urn:microsoft.com/office/officeart/2008/layout/LinedList"/>
    <dgm:cxn modelId="{4AAF5D72-5A69-42D0-A466-049C3DAA021E}" type="presParOf" srcId="{B81B704B-3A04-40BA-B9DD-5DA216ACB0DF}" destId="{E56B454C-42E4-452C-8432-0557245279EC}" srcOrd="0" destOrd="0" presId="urn:microsoft.com/office/officeart/2008/layout/LinedList"/>
    <dgm:cxn modelId="{562F46C6-CBB0-4F79-AACC-C4AD862FA323}" type="presParOf" srcId="{B81B704B-3A04-40BA-B9DD-5DA216ACB0DF}" destId="{C035A62F-7B31-4C0B-B646-9E4BDE73BF40}" srcOrd="1" destOrd="0" presId="urn:microsoft.com/office/officeart/2008/layout/LinedList"/>
    <dgm:cxn modelId="{73076D71-3BC2-41CF-8632-52B13F509EB8}" type="presParOf" srcId="{B81B704B-3A04-40BA-B9DD-5DA216ACB0DF}" destId="{C6AA9C07-1805-46E0-97FC-197AB636B022}" srcOrd="2" destOrd="0" presId="urn:microsoft.com/office/officeart/2008/layout/LinedList"/>
    <dgm:cxn modelId="{2983952C-7B25-4C27-B0BE-A016EDA1CB18}" type="presParOf" srcId="{A5D131FD-2BA4-4CF2-BD1F-64957DE768DD}" destId="{8692DC36-5CF3-4E5E-8A35-F300AADEEAE8}" srcOrd="5" destOrd="0" presId="urn:microsoft.com/office/officeart/2008/layout/LinedList"/>
    <dgm:cxn modelId="{B6405A7F-0829-4DB8-8618-B61131597077}" type="presParOf" srcId="{A5D131FD-2BA4-4CF2-BD1F-64957DE768DD}" destId="{7CF554D1-78F7-4A46-8BF8-8C351528019C}" srcOrd="6" destOrd="0" presId="urn:microsoft.com/office/officeart/2008/layout/LinedList"/>
    <dgm:cxn modelId="{127AF6F1-1702-402E-AE78-C5E8F1DDA650}" type="presParOf" srcId="{A5D131FD-2BA4-4CF2-BD1F-64957DE768DD}" destId="{C4CFB7C7-7A09-47DA-8172-2F13D504D2FA}" srcOrd="7" destOrd="0" presId="urn:microsoft.com/office/officeart/2008/layout/LinedList"/>
    <dgm:cxn modelId="{0D13E714-27E4-47F4-95D1-0EF1EA28946A}" type="presParOf" srcId="{C4CFB7C7-7A09-47DA-8172-2F13D504D2FA}" destId="{AE728B42-F577-44A3-B404-131B29D528D0}" srcOrd="0" destOrd="0" presId="urn:microsoft.com/office/officeart/2008/layout/LinedList"/>
    <dgm:cxn modelId="{DE782909-0A88-4EBD-A1CF-32A2B4FD36EF}" type="presParOf" srcId="{C4CFB7C7-7A09-47DA-8172-2F13D504D2FA}" destId="{63A7B895-212D-4F73-B4F8-7966E4F30BAE}" srcOrd="1" destOrd="0" presId="urn:microsoft.com/office/officeart/2008/layout/LinedList"/>
    <dgm:cxn modelId="{4CCDF2A1-2036-4E2E-8031-B40BF0F3D2FE}" type="presParOf" srcId="{C4CFB7C7-7A09-47DA-8172-2F13D504D2FA}" destId="{3B487B69-2A9D-41E7-9136-FCE4081A00B5}" srcOrd="2" destOrd="0" presId="urn:microsoft.com/office/officeart/2008/layout/LinedList"/>
    <dgm:cxn modelId="{106F2A64-E7B3-4A1F-B384-AE84CA31C856}" type="presParOf" srcId="{A5D131FD-2BA4-4CF2-BD1F-64957DE768DD}" destId="{76009053-C05B-49A0-861E-4078F8E248C1}" srcOrd="8" destOrd="0" presId="urn:microsoft.com/office/officeart/2008/layout/LinedList"/>
    <dgm:cxn modelId="{F54F9477-EAE9-4F09-8662-D6304511E99F}" type="presParOf" srcId="{A5D131FD-2BA4-4CF2-BD1F-64957DE768DD}" destId="{67C84FC8-25D6-4A88-8D7E-2B4A672CD402}" srcOrd="9" destOrd="0" presId="urn:microsoft.com/office/officeart/2008/layout/LinedList"/>
    <dgm:cxn modelId="{E346A117-2146-47BE-8240-C0A5B35BDCAC}" type="presParOf" srcId="{A5D131FD-2BA4-4CF2-BD1F-64957DE768DD}" destId="{60A1BBBF-4FE3-4171-B0D1-D586E9A41BCF}" srcOrd="10" destOrd="0" presId="urn:microsoft.com/office/officeart/2008/layout/LinedList"/>
    <dgm:cxn modelId="{A767006B-7C66-4EE3-AA4D-D8FFFCF42C29}" type="presParOf" srcId="{60A1BBBF-4FE3-4171-B0D1-D586E9A41BCF}" destId="{CE0A9C46-F51D-4EB8-9C43-728B3A38FF7A}" srcOrd="0" destOrd="0" presId="urn:microsoft.com/office/officeart/2008/layout/LinedList"/>
    <dgm:cxn modelId="{6AEEB91F-EEB8-486A-AD0F-D114B577A561}" type="presParOf" srcId="{60A1BBBF-4FE3-4171-B0D1-D586E9A41BCF}" destId="{8CB0D877-3350-46CA-A58E-1D6381B58F19}" srcOrd="1" destOrd="0" presId="urn:microsoft.com/office/officeart/2008/layout/LinedList"/>
    <dgm:cxn modelId="{D7BA9940-1DF9-457C-869C-177B829791AB}" type="presParOf" srcId="{60A1BBBF-4FE3-4171-B0D1-D586E9A41BCF}" destId="{47D07623-BAB8-4007-9282-EB444D507065}" srcOrd="2" destOrd="0" presId="urn:microsoft.com/office/officeart/2008/layout/LinedList"/>
    <dgm:cxn modelId="{72DCA9AD-A819-4BAC-A10E-CACFE538D1E3}" type="presParOf" srcId="{A5D131FD-2BA4-4CF2-BD1F-64957DE768DD}" destId="{BFF7003D-4263-414E-9672-F0EC384922C3}" srcOrd="11" destOrd="0" presId="urn:microsoft.com/office/officeart/2008/layout/LinedList"/>
    <dgm:cxn modelId="{0EA5DE67-78D4-4DA0-9C8F-A7B28F17720C}" type="presParOf" srcId="{A5D131FD-2BA4-4CF2-BD1F-64957DE768DD}" destId="{50EB9059-4CDC-45D2-874C-433BBD4E7E32}" srcOrd="12" destOrd="0" presId="urn:microsoft.com/office/officeart/2008/layout/LinedList"/>
    <dgm:cxn modelId="{A12B8B64-0B43-4012-B477-65F6965E9B2F}" type="presParOf" srcId="{4B28BB1D-E25D-46EE-9973-AA9EC2B9DC7C}" destId="{6BA99A10-D339-4A1E-887A-6DD376E17723}" srcOrd="2" destOrd="0" presId="urn:microsoft.com/office/officeart/2008/layout/LinedList"/>
    <dgm:cxn modelId="{ECCC2FC2-D612-4873-A019-9B06C0E29206}" type="presParOf" srcId="{4B28BB1D-E25D-46EE-9973-AA9EC2B9DC7C}" destId="{6B0663AC-FD2C-4E2D-B971-2C1853228E52}" srcOrd="3" destOrd="0" presId="urn:microsoft.com/office/officeart/2008/layout/LinedList"/>
    <dgm:cxn modelId="{1346E274-C356-478F-99A9-EF974BFA4A5A}" type="presParOf" srcId="{6B0663AC-FD2C-4E2D-B971-2C1853228E52}" destId="{4FC8BFDF-4094-4ECC-8B13-E73CF867E357}" srcOrd="0" destOrd="0" presId="urn:microsoft.com/office/officeart/2008/layout/LinedList"/>
    <dgm:cxn modelId="{5CE7FBA2-BF78-4B00-BA3C-993A693E4766}" type="presParOf" srcId="{6B0663AC-FD2C-4E2D-B971-2C1853228E52}" destId="{1508B80D-F24C-4F71-8DE4-8A806438FC88}" srcOrd="1" destOrd="0" presId="urn:microsoft.com/office/officeart/2008/layout/LinedList"/>
    <dgm:cxn modelId="{D71EFE75-EE23-4CAF-BA76-4BD81FA3B3DC}" type="presParOf" srcId="{1508B80D-F24C-4F71-8DE4-8A806438FC88}" destId="{E8ED6FAB-5913-463B-A7EA-87405D4CA1D1}" srcOrd="0" destOrd="0" presId="urn:microsoft.com/office/officeart/2008/layout/LinedList"/>
    <dgm:cxn modelId="{449904A2-E221-4A5E-B856-83B531976C6C}" type="presParOf" srcId="{1508B80D-F24C-4F71-8DE4-8A806438FC88}" destId="{959023C4-3D91-42A8-ACD2-2F69222D47DE}" srcOrd="1" destOrd="0" presId="urn:microsoft.com/office/officeart/2008/layout/LinedList"/>
    <dgm:cxn modelId="{8C583199-AD2E-4E92-B5CF-638A467D4802}" type="presParOf" srcId="{959023C4-3D91-42A8-ACD2-2F69222D47DE}" destId="{95C8A7B9-6335-49ED-919F-44426534747A}" srcOrd="0" destOrd="0" presId="urn:microsoft.com/office/officeart/2008/layout/LinedList"/>
    <dgm:cxn modelId="{3F702517-59DF-4BA3-AC9C-3FE5BB0C8875}" type="presParOf" srcId="{959023C4-3D91-42A8-ACD2-2F69222D47DE}" destId="{B291D1D5-ADAB-4CC5-AB33-1A21F9F93287}" srcOrd="1" destOrd="0" presId="urn:microsoft.com/office/officeart/2008/layout/LinedList"/>
    <dgm:cxn modelId="{A303CB9E-7017-4DD8-843C-96C97A1C26A5}" type="presParOf" srcId="{959023C4-3D91-42A8-ACD2-2F69222D47DE}" destId="{89B36C7F-F584-4301-A783-C1AC268AAE1D}" srcOrd="2" destOrd="0" presId="urn:microsoft.com/office/officeart/2008/layout/LinedList"/>
    <dgm:cxn modelId="{D4754179-24B5-46D4-A813-7CAB5DA8821C}" type="presParOf" srcId="{1508B80D-F24C-4F71-8DE4-8A806438FC88}" destId="{DBA1D2BD-E350-4215-A6C3-8092CA6BDAF0}" srcOrd="2" destOrd="0" presId="urn:microsoft.com/office/officeart/2008/layout/LinedList"/>
    <dgm:cxn modelId="{CB1C51FB-EB52-4D71-AB38-13F1B92FD898}" type="presParOf" srcId="{1508B80D-F24C-4F71-8DE4-8A806438FC88}" destId="{2D062126-CC87-4C0E-9222-0CF617E21AEA}" srcOrd="3" destOrd="0" presId="urn:microsoft.com/office/officeart/2008/layout/LinedList"/>
    <dgm:cxn modelId="{4EA302A0-F145-463E-BA33-8CF006F769AC}" type="presParOf" srcId="{1508B80D-F24C-4F71-8DE4-8A806438FC88}" destId="{8BDBA632-0F63-431B-9937-DF1C15CB6F6C}" srcOrd="4" destOrd="0" presId="urn:microsoft.com/office/officeart/2008/layout/LinedList"/>
    <dgm:cxn modelId="{CF99369A-2DF9-441D-BF54-43587000B415}" type="presParOf" srcId="{8BDBA632-0F63-431B-9937-DF1C15CB6F6C}" destId="{825AF457-CD85-4200-A51A-B95F8AB49015}" srcOrd="0" destOrd="0" presId="urn:microsoft.com/office/officeart/2008/layout/LinedList"/>
    <dgm:cxn modelId="{3961C762-A777-4032-B3B7-638BC2A7B71D}" type="presParOf" srcId="{8BDBA632-0F63-431B-9937-DF1C15CB6F6C}" destId="{28552312-2113-47C4-BB60-1821AB10767C}" srcOrd="1" destOrd="0" presId="urn:microsoft.com/office/officeart/2008/layout/LinedList"/>
    <dgm:cxn modelId="{33FFF802-2EA3-4EA5-8588-EB42E15EF379}" type="presParOf" srcId="{8BDBA632-0F63-431B-9937-DF1C15CB6F6C}" destId="{2176D628-8172-4F56-B41A-F025253B3950}" srcOrd="2" destOrd="0" presId="urn:microsoft.com/office/officeart/2008/layout/LinedList"/>
    <dgm:cxn modelId="{52A17D25-3BC2-494E-9C7C-F9328542159F}" type="presParOf" srcId="{1508B80D-F24C-4F71-8DE4-8A806438FC88}" destId="{782B7A73-C6C0-41A9-9241-8F8E0F63FC77}" srcOrd="5" destOrd="0" presId="urn:microsoft.com/office/officeart/2008/layout/LinedList"/>
    <dgm:cxn modelId="{2DD2A8B4-696E-4969-A2D0-F98489D1C0DB}" type="presParOf" srcId="{1508B80D-F24C-4F71-8DE4-8A806438FC88}" destId="{00201EFD-FECE-45FC-9D61-7E40B0C78B50}" srcOrd="6" destOrd="0" presId="urn:microsoft.com/office/officeart/2008/layout/LinedList"/>
    <dgm:cxn modelId="{E925E0FC-6ED5-4CDD-8E91-C77014972C82}" type="presParOf" srcId="{1508B80D-F24C-4F71-8DE4-8A806438FC88}" destId="{96C7D26E-9290-4E8A-B3B8-91DF8EBEBD48}" srcOrd="7" destOrd="0" presId="urn:microsoft.com/office/officeart/2008/layout/LinedList"/>
    <dgm:cxn modelId="{3A288FF1-8D96-440D-A33D-AA6986845378}" type="presParOf" srcId="{96C7D26E-9290-4E8A-B3B8-91DF8EBEBD48}" destId="{39882944-ADDD-42E3-A4C5-F3DE077F41B8}" srcOrd="0" destOrd="0" presId="urn:microsoft.com/office/officeart/2008/layout/LinedList"/>
    <dgm:cxn modelId="{E098A8A2-3699-4312-BCBD-1CCB3B92BB89}" type="presParOf" srcId="{96C7D26E-9290-4E8A-B3B8-91DF8EBEBD48}" destId="{8DB9A1E8-FB22-4C67-9573-703140B7A9C9}" srcOrd="1" destOrd="0" presId="urn:microsoft.com/office/officeart/2008/layout/LinedList"/>
    <dgm:cxn modelId="{B6BBA5C9-FC9B-49C5-A959-810C29A79EC2}" type="presParOf" srcId="{96C7D26E-9290-4E8A-B3B8-91DF8EBEBD48}" destId="{A51D65B4-D7DD-41EF-AC4D-4B6057FE78E0}" srcOrd="2" destOrd="0" presId="urn:microsoft.com/office/officeart/2008/layout/LinedList"/>
    <dgm:cxn modelId="{C6A66DD0-C975-4F98-85E4-D7925759D918}" type="presParOf" srcId="{1508B80D-F24C-4F71-8DE4-8A806438FC88}" destId="{B8FA908C-0531-4643-9186-7E3E55142285}" srcOrd="8" destOrd="0" presId="urn:microsoft.com/office/officeart/2008/layout/LinedList"/>
    <dgm:cxn modelId="{E0A8315D-8C30-4667-9611-0A8FD9472699}" type="presParOf" srcId="{1508B80D-F24C-4F71-8DE4-8A806438FC88}" destId="{987A725E-7F57-4284-8971-64C6459D3566}" srcOrd="9" destOrd="0" presId="urn:microsoft.com/office/officeart/2008/layout/LinedList"/>
    <dgm:cxn modelId="{8254CE13-447F-47CF-B543-EA3EEE33D436}" type="presParOf" srcId="{1508B80D-F24C-4F71-8DE4-8A806438FC88}" destId="{77194DA5-0FE4-4457-9F0D-20B274236DA4}" srcOrd="10" destOrd="0" presId="urn:microsoft.com/office/officeart/2008/layout/LinedList"/>
    <dgm:cxn modelId="{10C6BD91-915E-42E6-935E-EC276B4A751C}" type="presParOf" srcId="{77194DA5-0FE4-4457-9F0D-20B274236DA4}" destId="{22A79500-C343-4EF4-86C3-255DFACEA587}" srcOrd="0" destOrd="0" presId="urn:microsoft.com/office/officeart/2008/layout/LinedList"/>
    <dgm:cxn modelId="{EB38C1F0-B156-4CD7-8C46-E0FE77D224B8}" type="presParOf" srcId="{77194DA5-0FE4-4457-9F0D-20B274236DA4}" destId="{F135B57F-C7DE-46C7-9FE8-89AB5F26F606}" srcOrd="1" destOrd="0" presId="urn:microsoft.com/office/officeart/2008/layout/LinedList"/>
    <dgm:cxn modelId="{7ABBD6EB-0A09-47BA-918D-9ACDF7C1754F}" type="presParOf" srcId="{77194DA5-0FE4-4457-9F0D-20B274236DA4}" destId="{2B2057D4-0BA2-4C3B-B381-029607FE1107}" srcOrd="2" destOrd="0" presId="urn:microsoft.com/office/officeart/2008/layout/LinedList"/>
    <dgm:cxn modelId="{64D40224-B434-4575-B9D4-7D8E5A1A55DC}" type="presParOf" srcId="{1508B80D-F24C-4F71-8DE4-8A806438FC88}" destId="{AB215DC8-1C4B-4209-894B-66C1F19BE35A}" srcOrd="11" destOrd="0" presId="urn:microsoft.com/office/officeart/2008/layout/LinedList"/>
    <dgm:cxn modelId="{D3AC9671-C8A6-42FE-81FE-C1F877A963C5}" type="presParOf" srcId="{1508B80D-F24C-4F71-8DE4-8A806438FC88}" destId="{8990586B-D83F-43E0-8BC2-A4286875184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A75CC2-60AF-42DC-A9F4-59EFD54E3C70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B24F63F-F1BE-4A48-95AF-68B9141752BF}">
      <dgm:prSet phldrT="[Text]" custT="1"/>
      <dgm:spPr/>
      <dgm:t>
        <a:bodyPr/>
        <a:lstStyle/>
        <a:p>
          <a:r>
            <a:rPr lang="en-US" sz="2000" b="1" dirty="0"/>
            <a:t>Preparedness</a:t>
          </a:r>
        </a:p>
      </dgm:t>
    </dgm:pt>
    <dgm:pt modelId="{7D1DAA9C-9A29-41CD-987A-DDE628CFEAED}" type="parTrans" cxnId="{D94CBEE5-B818-4D90-BD19-F6CEF2C5B513}">
      <dgm:prSet/>
      <dgm:spPr/>
      <dgm:t>
        <a:bodyPr/>
        <a:lstStyle/>
        <a:p>
          <a:endParaRPr lang="en-US"/>
        </a:p>
      </dgm:t>
    </dgm:pt>
    <dgm:pt modelId="{02FE580F-F935-4727-95F5-C6549B4A76BF}" type="sibTrans" cxnId="{D94CBEE5-B818-4D90-BD19-F6CEF2C5B513}">
      <dgm:prSet/>
      <dgm:spPr/>
      <dgm:t>
        <a:bodyPr/>
        <a:lstStyle/>
        <a:p>
          <a:endParaRPr lang="en-US"/>
        </a:p>
      </dgm:t>
    </dgm:pt>
    <dgm:pt modelId="{4F9038F2-BD65-4292-B69D-54B506712F84}">
      <dgm:prSet phldrT="[Text]" phldr="0" custT="1"/>
      <dgm:spPr/>
      <dgm:t>
        <a:bodyPr/>
        <a:lstStyle/>
        <a:p>
          <a:r>
            <a:rPr lang="en-US" sz="1400" dirty="0"/>
            <a:t>Needs estimation</a:t>
          </a:r>
        </a:p>
      </dgm:t>
    </dgm:pt>
    <dgm:pt modelId="{FD58907E-547E-48BF-8082-E0D55B844A23}" type="parTrans" cxnId="{3AB3D057-F2EF-47E5-8719-B5CE5B40F0BF}">
      <dgm:prSet/>
      <dgm:spPr/>
      <dgm:t>
        <a:bodyPr/>
        <a:lstStyle/>
        <a:p>
          <a:endParaRPr lang="en-US"/>
        </a:p>
      </dgm:t>
    </dgm:pt>
    <dgm:pt modelId="{7055E49B-7477-4E13-95B8-3F0105B4F6A9}" type="sibTrans" cxnId="{3AB3D057-F2EF-47E5-8719-B5CE5B40F0BF}">
      <dgm:prSet/>
      <dgm:spPr/>
      <dgm:t>
        <a:bodyPr/>
        <a:lstStyle/>
        <a:p>
          <a:endParaRPr lang="en-US"/>
        </a:p>
      </dgm:t>
    </dgm:pt>
    <dgm:pt modelId="{915480D6-D581-4859-A7EF-70E93B652CA4}">
      <dgm:prSet phldrT="[Text]" phldr="0" custT="1"/>
      <dgm:spPr/>
      <dgm:t>
        <a:bodyPr/>
        <a:lstStyle/>
        <a:p>
          <a:r>
            <a:rPr lang="en-US" sz="1400" dirty="0"/>
            <a:t>Routine Inspections and Maintenance of the roads and bridges</a:t>
          </a:r>
        </a:p>
      </dgm:t>
    </dgm:pt>
    <dgm:pt modelId="{C9E2A8B4-BBFB-45EE-B260-3C8A14B729ED}" type="parTrans" cxnId="{9B1A2269-3FCC-4DE4-A032-258510CEDAF9}">
      <dgm:prSet/>
      <dgm:spPr/>
      <dgm:t>
        <a:bodyPr/>
        <a:lstStyle/>
        <a:p>
          <a:endParaRPr lang="en-US"/>
        </a:p>
      </dgm:t>
    </dgm:pt>
    <dgm:pt modelId="{0A27AFF2-8BC9-40C3-BCC6-B443E46D84F6}" type="sibTrans" cxnId="{9B1A2269-3FCC-4DE4-A032-258510CEDAF9}">
      <dgm:prSet/>
      <dgm:spPr/>
      <dgm:t>
        <a:bodyPr/>
        <a:lstStyle/>
        <a:p>
          <a:endParaRPr lang="en-US"/>
        </a:p>
      </dgm:t>
    </dgm:pt>
    <dgm:pt modelId="{30929726-681C-4EAD-8E49-A9BE38B82945}">
      <dgm:prSet phldrT="[Text]"/>
      <dgm:spPr/>
      <dgm:t>
        <a:bodyPr/>
        <a:lstStyle/>
        <a:p>
          <a:r>
            <a:rPr lang="en-US" sz="1200" b="1" dirty="0"/>
            <a:t>Event Response</a:t>
          </a:r>
        </a:p>
      </dgm:t>
    </dgm:pt>
    <dgm:pt modelId="{DB3030F2-A3CD-4724-8870-EF72A0DA2A98}" type="parTrans" cxnId="{C99E354A-168B-43AE-A72F-68CF01C96DA3}">
      <dgm:prSet/>
      <dgm:spPr/>
      <dgm:t>
        <a:bodyPr/>
        <a:lstStyle/>
        <a:p>
          <a:endParaRPr lang="en-US"/>
        </a:p>
      </dgm:t>
    </dgm:pt>
    <dgm:pt modelId="{E7729498-EBA2-4A2B-BEB0-CD027EF1E0BD}" type="sibTrans" cxnId="{C99E354A-168B-43AE-A72F-68CF01C96DA3}">
      <dgm:prSet/>
      <dgm:spPr/>
      <dgm:t>
        <a:bodyPr/>
        <a:lstStyle/>
        <a:p>
          <a:endParaRPr lang="en-US"/>
        </a:p>
      </dgm:t>
    </dgm:pt>
    <dgm:pt modelId="{913A75A9-EA24-4A2A-B3EB-265AE507FA29}">
      <dgm:prSet phldrT="[Text]" phldr="0" custT="1"/>
      <dgm:spPr/>
      <dgm:t>
        <a:bodyPr/>
        <a:lstStyle/>
        <a:p>
          <a:r>
            <a:rPr lang="en-US" sz="1400" dirty="0"/>
            <a:t>Issue public notices/advisories</a:t>
          </a:r>
        </a:p>
      </dgm:t>
    </dgm:pt>
    <dgm:pt modelId="{A912B0A0-35D6-494D-8FE8-123FA2B42A13}" type="parTrans" cxnId="{4B9D0EDA-7359-45EA-8167-9DEC1183EE82}">
      <dgm:prSet/>
      <dgm:spPr/>
      <dgm:t>
        <a:bodyPr/>
        <a:lstStyle/>
        <a:p>
          <a:endParaRPr lang="en-US"/>
        </a:p>
      </dgm:t>
    </dgm:pt>
    <dgm:pt modelId="{0D8F52D0-0A4D-401C-A3CA-867F61B95649}" type="sibTrans" cxnId="{4B9D0EDA-7359-45EA-8167-9DEC1183EE82}">
      <dgm:prSet/>
      <dgm:spPr/>
      <dgm:t>
        <a:bodyPr/>
        <a:lstStyle/>
        <a:p>
          <a:endParaRPr lang="en-US"/>
        </a:p>
      </dgm:t>
    </dgm:pt>
    <dgm:pt modelId="{9E4F0E95-CD3B-4F9E-A8A9-C289BA57D6F3}">
      <dgm:prSet phldrT="[Text]" phldr="0" custT="1"/>
      <dgm:spPr/>
      <dgm:t>
        <a:bodyPr/>
        <a:lstStyle/>
        <a:p>
          <a:r>
            <a:rPr lang="en-US" sz="1400" dirty="0"/>
            <a:t>Emergency structural rehabilitation or precautional closures</a:t>
          </a:r>
        </a:p>
      </dgm:t>
    </dgm:pt>
    <dgm:pt modelId="{30FF742F-D2BF-423F-9354-220780A8C195}" type="parTrans" cxnId="{9A9C8651-46F2-4D7A-8131-EAF1C35E1E9E}">
      <dgm:prSet/>
      <dgm:spPr/>
      <dgm:t>
        <a:bodyPr/>
        <a:lstStyle/>
        <a:p>
          <a:endParaRPr lang="en-US"/>
        </a:p>
      </dgm:t>
    </dgm:pt>
    <dgm:pt modelId="{E635228F-07A6-4612-99BB-B67A7738A3FB}" type="sibTrans" cxnId="{9A9C8651-46F2-4D7A-8131-EAF1C35E1E9E}">
      <dgm:prSet/>
      <dgm:spPr/>
      <dgm:t>
        <a:bodyPr/>
        <a:lstStyle/>
        <a:p>
          <a:endParaRPr lang="en-US"/>
        </a:p>
      </dgm:t>
    </dgm:pt>
    <dgm:pt modelId="{373F2AD8-2AF3-4394-B87E-1983D2F9B07D}">
      <dgm:prSet phldrT="[Text]"/>
      <dgm:spPr/>
      <dgm:t>
        <a:bodyPr/>
        <a:lstStyle/>
        <a:p>
          <a:r>
            <a:rPr lang="en-US" b="1" dirty="0"/>
            <a:t>Relief</a:t>
          </a:r>
        </a:p>
      </dgm:t>
    </dgm:pt>
    <dgm:pt modelId="{45841FD9-B569-49C5-947A-B0F91FBAFC4F}" type="parTrans" cxnId="{A0E2DC4D-3521-4AAE-A414-DF17375E87CE}">
      <dgm:prSet/>
      <dgm:spPr/>
      <dgm:t>
        <a:bodyPr/>
        <a:lstStyle/>
        <a:p>
          <a:endParaRPr lang="en-US"/>
        </a:p>
      </dgm:t>
    </dgm:pt>
    <dgm:pt modelId="{53660272-FF62-42B2-AAE7-20A714902661}" type="sibTrans" cxnId="{A0E2DC4D-3521-4AAE-A414-DF17375E87CE}">
      <dgm:prSet/>
      <dgm:spPr/>
      <dgm:t>
        <a:bodyPr/>
        <a:lstStyle/>
        <a:p>
          <a:endParaRPr lang="en-US"/>
        </a:p>
      </dgm:t>
    </dgm:pt>
    <dgm:pt modelId="{28E8B4D1-A01C-4F41-A337-FD50760C6584}">
      <dgm:prSet phldrT="[Text]" phldr="0" custT="1"/>
      <dgm:spPr/>
      <dgm:t>
        <a:bodyPr/>
        <a:lstStyle/>
        <a:p>
          <a:r>
            <a:rPr lang="en-US" sz="1400" dirty="0"/>
            <a:t>Identify and communicate possible deviations/alternatives</a:t>
          </a:r>
        </a:p>
      </dgm:t>
    </dgm:pt>
    <dgm:pt modelId="{D3E2789F-8AE6-4547-A521-2D6077550209}" type="parTrans" cxnId="{544248A2-95F4-4AE2-8D29-CD824D26DE56}">
      <dgm:prSet/>
      <dgm:spPr/>
      <dgm:t>
        <a:bodyPr/>
        <a:lstStyle/>
        <a:p>
          <a:endParaRPr lang="en-US"/>
        </a:p>
      </dgm:t>
    </dgm:pt>
    <dgm:pt modelId="{38B62F94-DF84-41B1-87B1-4D70A8B94425}" type="sibTrans" cxnId="{544248A2-95F4-4AE2-8D29-CD824D26DE56}">
      <dgm:prSet/>
      <dgm:spPr/>
      <dgm:t>
        <a:bodyPr/>
        <a:lstStyle/>
        <a:p>
          <a:endParaRPr lang="en-US"/>
        </a:p>
      </dgm:t>
    </dgm:pt>
    <dgm:pt modelId="{8AF83200-F6D6-430D-892B-7471E4D4513C}">
      <dgm:prSet phldrT="[Text]" phldr="0" custT="1"/>
      <dgm:spPr/>
      <dgm:t>
        <a:bodyPr/>
        <a:lstStyle/>
        <a:p>
          <a:r>
            <a:rPr lang="en-US" sz="1400" dirty="0"/>
            <a:t>Stakeholders Engagement</a:t>
          </a:r>
        </a:p>
      </dgm:t>
    </dgm:pt>
    <dgm:pt modelId="{EB3E2196-8570-46EE-8155-B984996AEE37}" type="parTrans" cxnId="{FCAF1C3C-4383-459B-9EA9-112FF103479A}">
      <dgm:prSet/>
      <dgm:spPr/>
      <dgm:t>
        <a:bodyPr/>
        <a:lstStyle/>
        <a:p>
          <a:endParaRPr lang="en-US"/>
        </a:p>
      </dgm:t>
    </dgm:pt>
    <dgm:pt modelId="{C787DEBD-B76E-4FC8-ACF0-28DDD5C5DE56}" type="sibTrans" cxnId="{FCAF1C3C-4383-459B-9EA9-112FF103479A}">
      <dgm:prSet/>
      <dgm:spPr/>
      <dgm:t>
        <a:bodyPr/>
        <a:lstStyle/>
        <a:p>
          <a:endParaRPr lang="en-US"/>
        </a:p>
      </dgm:t>
    </dgm:pt>
    <dgm:pt modelId="{18EF35E3-8229-46CD-8241-382BD4DCA013}">
      <dgm:prSet phldrT="[Text]" phldr="0" custT="1"/>
      <dgm:spPr/>
      <dgm:t>
        <a:bodyPr/>
        <a:lstStyle/>
        <a:p>
          <a:r>
            <a:rPr lang="en-US" sz="1400" dirty="0"/>
            <a:t>Early anomaly detection and avoidance</a:t>
          </a:r>
        </a:p>
      </dgm:t>
    </dgm:pt>
    <dgm:pt modelId="{58450181-CDC2-48BC-A77D-1F1F0C478D94}" type="parTrans" cxnId="{C034C085-754C-4699-A428-C96F78E55594}">
      <dgm:prSet/>
      <dgm:spPr/>
      <dgm:t>
        <a:bodyPr/>
        <a:lstStyle/>
        <a:p>
          <a:endParaRPr lang="en-US"/>
        </a:p>
      </dgm:t>
    </dgm:pt>
    <dgm:pt modelId="{7D26986C-0177-4A75-B373-A6B5FC01FC96}" type="sibTrans" cxnId="{C034C085-754C-4699-A428-C96F78E55594}">
      <dgm:prSet/>
      <dgm:spPr/>
      <dgm:t>
        <a:bodyPr/>
        <a:lstStyle/>
        <a:p>
          <a:endParaRPr lang="en-US"/>
        </a:p>
      </dgm:t>
    </dgm:pt>
    <dgm:pt modelId="{3CE5FBA6-3479-483E-A46D-4C082615EE67}">
      <dgm:prSet phldrT="[Text]" phldr="0" custT="1"/>
      <dgm:spPr/>
      <dgm:t>
        <a:bodyPr/>
        <a:lstStyle/>
        <a:p>
          <a:r>
            <a:rPr lang="en-US" sz="1400" dirty="0"/>
            <a:t>Activation of emergency systems</a:t>
          </a:r>
        </a:p>
      </dgm:t>
    </dgm:pt>
    <dgm:pt modelId="{2B5C03D7-02CA-4134-A02D-6CE1CE4546A8}" type="parTrans" cxnId="{F0BCAAE0-BEE5-4772-AB4A-93B7EF14654A}">
      <dgm:prSet/>
      <dgm:spPr/>
      <dgm:t>
        <a:bodyPr/>
        <a:lstStyle/>
        <a:p>
          <a:endParaRPr lang="en-US"/>
        </a:p>
      </dgm:t>
    </dgm:pt>
    <dgm:pt modelId="{E50996F9-13DC-48A9-875A-2E92A6DF331A}" type="sibTrans" cxnId="{F0BCAAE0-BEE5-4772-AB4A-93B7EF14654A}">
      <dgm:prSet/>
      <dgm:spPr/>
      <dgm:t>
        <a:bodyPr/>
        <a:lstStyle/>
        <a:p>
          <a:endParaRPr lang="en-US"/>
        </a:p>
      </dgm:t>
    </dgm:pt>
    <dgm:pt modelId="{FE3640A4-D538-4CE7-B669-00E902ED19D2}">
      <dgm:prSet phldrT="[Text]" phldr="0" custT="1"/>
      <dgm:spPr/>
      <dgm:t>
        <a:bodyPr/>
        <a:lstStyle/>
        <a:p>
          <a:r>
            <a:rPr lang="en-US" sz="1400" dirty="0"/>
            <a:t>Provide emergency/temporary accesses</a:t>
          </a:r>
        </a:p>
      </dgm:t>
    </dgm:pt>
    <dgm:pt modelId="{AFC129DA-B8E9-420C-A348-93C603065BBB}" type="parTrans" cxnId="{D32314F7-D79D-4A51-9C04-4C485CA55F72}">
      <dgm:prSet/>
      <dgm:spPr/>
      <dgm:t>
        <a:bodyPr/>
        <a:lstStyle/>
        <a:p>
          <a:endParaRPr lang="en-US"/>
        </a:p>
      </dgm:t>
    </dgm:pt>
    <dgm:pt modelId="{63D38B2F-157F-4B3E-8DCC-03FACE0C6041}" type="sibTrans" cxnId="{D32314F7-D79D-4A51-9C04-4C485CA55F72}">
      <dgm:prSet/>
      <dgm:spPr/>
      <dgm:t>
        <a:bodyPr/>
        <a:lstStyle/>
        <a:p>
          <a:endParaRPr lang="en-US"/>
        </a:p>
      </dgm:t>
    </dgm:pt>
    <dgm:pt modelId="{19F11103-7BDC-43C1-84E4-6884DB737EF9}">
      <dgm:prSet phldrT="[Text]" phldr="0" custT="1"/>
      <dgm:spPr/>
      <dgm:t>
        <a:bodyPr/>
        <a:lstStyle/>
        <a:p>
          <a:r>
            <a:rPr lang="en-US" sz="1400" dirty="0"/>
            <a:t>Undertake repairs/restoration of damaged infrastructure</a:t>
          </a:r>
        </a:p>
      </dgm:t>
    </dgm:pt>
    <dgm:pt modelId="{CD021736-5103-4B3F-8EED-4C80942C45F1}" type="parTrans" cxnId="{707CE6DF-8AD0-4785-A9A3-0E55E24BB616}">
      <dgm:prSet/>
      <dgm:spPr/>
      <dgm:t>
        <a:bodyPr/>
        <a:lstStyle/>
        <a:p>
          <a:endParaRPr lang="en-US"/>
        </a:p>
      </dgm:t>
    </dgm:pt>
    <dgm:pt modelId="{95C65FCB-70FB-4F8F-9772-0AD27BCC776E}" type="sibTrans" cxnId="{707CE6DF-8AD0-4785-A9A3-0E55E24BB616}">
      <dgm:prSet/>
      <dgm:spPr/>
      <dgm:t>
        <a:bodyPr/>
        <a:lstStyle/>
        <a:p>
          <a:endParaRPr lang="en-US"/>
        </a:p>
      </dgm:t>
    </dgm:pt>
    <dgm:pt modelId="{636BD73F-E35D-43AC-8862-14B53558F668}" type="pres">
      <dgm:prSet presAssocID="{CCA75CC2-60AF-42DC-A9F4-59EFD54E3C70}" presName="Name0" presStyleCnt="0">
        <dgm:presLayoutVars>
          <dgm:dir/>
          <dgm:animLvl val="lvl"/>
          <dgm:resizeHandles val="exact"/>
        </dgm:presLayoutVars>
      </dgm:prSet>
      <dgm:spPr/>
    </dgm:pt>
    <dgm:pt modelId="{AEE43D51-68B3-404D-9003-DC0F5B3B0123}" type="pres">
      <dgm:prSet presAssocID="{CCA75CC2-60AF-42DC-A9F4-59EFD54E3C70}" presName="tSp" presStyleCnt="0"/>
      <dgm:spPr/>
    </dgm:pt>
    <dgm:pt modelId="{B53C4011-50B2-4CDF-8F3F-06CD7298F0F3}" type="pres">
      <dgm:prSet presAssocID="{CCA75CC2-60AF-42DC-A9F4-59EFD54E3C70}" presName="bSp" presStyleCnt="0"/>
      <dgm:spPr/>
    </dgm:pt>
    <dgm:pt modelId="{7D556FA6-595B-4D60-B324-F6C27AB9E447}" type="pres">
      <dgm:prSet presAssocID="{CCA75CC2-60AF-42DC-A9F4-59EFD54E3C70}" presName="process" presStyleCnt="0"/>
      <dgm:spPr/>
    </dgm:pt>
    <dgm:pt modelId="{89B58107-1E99-4DC5-BCB7-B7CC4EC2710D}" type="pres">
      <dgm:prSet presAssocID="{6B24F63F-F1BE-4A48-95AF-68B9141752BF}" presName="composite1" presStyleCnt="0"/>
      <dgm:spPr/>
    </dgm:pt>
    <dgm:pt modelId="{42D05281-BA97-4CCD-B486-19A08FDD2E05}" type="pres">
      <dgm:prSet presAssocID="{6B24F63F-F1BE-4A48-95AF-68B9141752BF}" presName="dummyNode1" presStyleLbl="node1" presStyleIdx="0" presStyleCnt="3"/>
      <dgm:spPr/>
    </dgm:pt>
    <dgm:pt modelId="{DFD730E8-A2E0-435D-BE4D-9ACD7F09A665}" type="pres">
      <dgm:prSet presAssocID="{6B24F63F-F1BE-4A48-95AF-68B9141752BF}" presName="childNode1" presStyleLbl="bgAcc1" presStyleIdx="0" presStyleCnt="3" custScaleX="137829" custScaleY="119585">
        <dgm:presLayoutVars>
          <dgm:bulletEnabled val="1"/>
        </dgm:presLayoutVars>
      </dgm:prSet>
      <dgm:spPr/>
    </dgm:pt>
    <dgm:pt modelId="{FF4EABB1-CC19-4239-8396-8C23DA9E8152}" type="pres">
      <dgm:prSet presAssocID="{6B24F63F-F1BE-4A48-95AF-68B9141752BF}" presName="childNode1tx" presStyleLbl="bgAcc1" presStyleIdx="0" presStyleCnt="3">
        <dgm:presLayoutVars>
          <dgm:bulletEnabled val="1"/>
        </dgm:presLayoutVars>
      </dgm:prSet>
      <dgm:spPr/>
    </dgm:pt>
    <dgm:pt modelId="{3221CB13-3D90-430D-8562-C89A9CD2FCED}" type="pres">
      <dgm:prSet presAssocID="{6B24F63F-F1BE-4A48-95AF-68B9141752BF}" presName="parentNode1" presStyleLbl="node1" presStyleIdx="0" presStyleCnt="3" custLinFactNeighborX="-3506">
        <dgm:presLayoutVars>
          <dgm:chMax val="1"/>
          <dgm:bulletEnabled val="1"/>
        </dgm:presLayoutVars>
      </dgm:prSet>
      <dgm:spPr/>
    </dgm:pt>
    <dgm:pt modelId="{0A51AD86-AF7E-4FEB-A437-6853FDEA5F80}" type="pres">
      <dgm:prSet presAssocID="{6B24F63F-F1BE-4A48-95AF-68B9141752BF}" presName="connSite1" presStyleCnt="0"/>
      <dgm:spPr/>
    </dgm:pt>
    <dgm:pt modelId="{5F659080-0A47-4F23-AF14-9C27EB660B7D}" type="pres">
      <dgm:prSet presAssocID="{02FE580F-F935-4727-95F5-C6549B4A76BF}" presName="Name9" presStyleLbl="sibTrans2D1" presStyleIdx="0" presStyleCnt="2"/>
      <dgm:spPr/>
    </dgm:pt>
    <dgm:pt modelId="{B8FBC474-5C62-4E89-B4D9-6EBF7BA1543A}" type="pres">
      <dgm:prSet presAssocID="{30929726-681C-4EAD-8E49-A9BE38B82945}" presName="composite2" presStyleCnt="0"/>
      <dgm:spPr/>
    </dgm:pt>
    <dgm:pt modelId="{072C5FBB-8C56-4771-902E-D5E41FF1E5C8}" type="pres">
      <dgm:prSet presAssocID="{30929726-681C-4EAD-8E49-A9BE38B82945}" presName="dummyNode2" presStyleLbl="node1" presStyleIdx="0" presStyleCnt="3"/>
      <dgm:spPr/>
    </dgm:pt>
    <dgm:pt modelId="{2D61F9CB-45FC-4FF3-840E-7A6769B9D29D}" type="pres">
      <dgm:prSet presAssocID="{30929726-681C-4EAD-8E49-A9BE38B82945}" presName="childNode2" presStyleLbl="bgAcc1" presStyleIdx="1" presStyleCnt="3" custScaleX="128178" custScaleY="118418" custLinFactNeighborX="159" custLinFactNeighborY="679">
        <dgm:presLayoutVars>
          <dgm:bulletEnabled val="1"/>
        </dgm:presLayoutVars>
      </dgm:prSet>
      <dgm:spPr/>
    </dgm:pt>
    <dgm:pt modelId="{14942C2A-AA42-4CEE-82AD-FF84441E7B88}" type="pres">
      <dgm:prSet presAssocID="{30929726-681C-4EAD-8E49-A9BE38B82945}" presName="childNode2tx" presStyleLbl="bgAcc1" presStyleIdx="1" presStyleCnt="3">
        <dgm:presLayoutVars>
          <dgm:bulletEnabled val="1"/>
        </dgm:presLayoutVars>
      </dgm:prSet>
      <dgm:spPr/>
    </dgm:pt>
    <dgm:pt modelId="{068EAA59-C605-427C-B8B8-ED5532FA257E}" type="pres">
      <dgm:prSet presAssocID="{30929726-681C-4EAD-8E49-A9BE38B8294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D0FE18B4-E5B0-4A4C-BCF2-4FA77C8AD671}" type="pres">
      <dgm:prSet presAssocID="{30929726-681C-4EAD-8E49-A9BE38B82945}" presName="connSite2" presStyleCnt="0"/>
      <dgm:spPr/>
    </dgm:pt>
    <dgm:pt modelId="{99EDCA16-EE2E-49DB-8236-CBD41B0E8FAD}" type="pres">
      <dgm:prSet presAssocID="{E7729498-EBA2-4A2B-BEB0-CD027EF1E0BD}" presName="Name18" presStyleLbl="sibTrans2D1" presStyleIdx="1" presStyleCnt="2"/>
      <dgm:spPr/>
    </dgm:pt>
    <dgm:pt modelId="{43CB8DCE-AFA5-4140-8605-92280EA9983B}" type="pres">
      <dgm:prSet presAssocID="{373F2AD8-2AF3-4394-B87E-1983D2F9B07D}" presName="composite1" presStyleCnt="0"/>
      <dgm:spPr/>
    </dgm:pt>
    <dgm:pt modelId="{49C5A18D-B99B-460A-8DE0-529A25747403}" type="pres">
      <dgm:prSet presAssocID="{373F2AD8-2AF3-4394-B87E-1983D2F9B07D}" presName="dummyNode1" presStyleLbl="node1" presStyleIdx="1" presStyleCnt="3"/>
      <dgm:spPr/>
    </dgm:pt>
    <dgm:pt modelId="{9D9EE49D-F200-44F7-BA3F-9D15175D37D0}" type="pres">
      <dgm:prSet presAssocID="{373F2AD8-2AF3-4394-B87E-1983D2F9B07D}" presName="childNode1" presStyleLbl="bgAcc1" presStyleIdx="2" presStyleCnt="3" custScaleX="147720" custScaleY="118418">
        <dgm:presLayoutVars>
          <dgm:bulletEnabled val="1"/>
        </dgm:presLayoutVars>
      </dgm:prSet>
      <dgm:spPr/>
    </dgm:pt>
    <dgm:pt modelId="{06B6C336-894A-422E-A289-7F83C185E56B}" type="pres">
      <dgm:prSet presAssocID="{373F2AD8-2AF3-4394-B87E-1983D2F9B07D}" presName="childNode1tx" presStyleLbl="bgAcc1" presStyleIdx="2" presStyleCnt="3">
        <dgm:presLayoutVars>
          <dgm:bulletEnabled val="1"/>
        </dgm:presLayoutVars>
      </dgm:prSet>
      <dgm:spPr/>
    </dgm:pt>
    <dgm:pt modelId="{476A1CB0-7773-49D7-B890-79F516FEB6F7}" type="pres">
      <dgm:prSet presAssocID="{373F2AD8-2AF3-4394-B87E-1983D2F9B07D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9E74ACB-3A7E-413A-B2D8-85BBBB1E050B}" type="pres">
      <dgm:prSet presAssocID="{373F2AD8-2AF3-4394-B87E-1983D2F9B07D}" presName="connSite1" presStyleCnt="0"/>
      <dgm:spPr/>
    </dgm:pt>
  </dgm:ptLst>
  <dgm:cxnLst>
    <dgm:cxn modelId="{B3ABE102-FC25-4553-9755-2A04522B2B63}" type="presOf" srcId="{28E8B4D1-A01C-4F41-A337-FD50760C6584}" destId="{9D9EE49D-F200-44F7-BA3F-9D15175D37D0}" srcOrd="0" destOrd="0" presId="urn:microsoft.com/office/officeart/2005/8/layout/hProcess4"/>
    <dgm:cxn modelId="{3E04AF0A-A8C6-461B-A61E-806C07E17E0C}" type="presOf" srcId="{9E4F0E95-CD3B-4F9E-A8A9-C289BA57D6F3}" destId="{14942C2A-AA42-4CEE-82AD-FF84441E7B88}" srcOrd="1" destOrd="2" presId="urn:microsoft.com/office/officeart/2005/8/layout/hProcess4"/>
    <dgm:cxn modelId="{8D52C316-7810-4F7A-BBBC-EEE2C452EF69}" type="presOf" srcId="{913A75A9-EA24-4A2A-B3EB-265AE507FA29}" destId="{14942C2A-AA42-4CEE-82AD-FF84441E7B88}" srcOrd="1" destOrd="0" presId="urn:microsoft.com/office/officeart/2005/8/layout/hProcess4"/>
    <dgm:cxn modelId="{3463C31B-E45A-45EF-BA39-A8E4613E28F8}" type="presOf" srcId="{CCA75CC2-60AF-42DC-A9F4-59EFD54E3C70}" destId="{636BD73F-E35D-43AC-8862-14B53558F668}" srcOrd="0" destOrd="0" presId="urn:microsoft.com/office/officeart/2005/8/layout/hProcess4"/>
    <dgm:cxn modelId="{D4F10121-03FA-4F7D-B2CD-7E439D77056C}" type="presOf" srcId="{FE3640A4-D538-4CE7-B669-00E902ED19D2}" destId="{06B6C336-894A-422E-A289-7F83C185E56B}" srcOrd="1" destOrd="1" presId="urn:microsoft.com/office/officeart/2005/8/layout/hProcess4"/>
    <dgm:cxn modelId="{CA1C7C24-E99A-44A3-A2C6-FEC1E5FFE40B}" type="presOf" srcId="{3CE5FBA6-3479-483E-A46D-4C082615EE67}" destId="{14942C2A-AA42-4CEE-82AD-FF84441E7B88}" srcOrd="1" destOrd="1" presId="urn:microsoft.com/office/officeart/2005/8/layout/hProcess4"/>
    <dgm:cxn modelId="{D6BAE430-13EF-4DEB-B2D5-49BA93F3B2B2}" type="presOf" srcId="{8AF83200-F6D6-430D-892B-7471E4D4513C}" destId="{DFD730E8-A2E0-435D-BE4D-9ACD7F09A665}" srcOrd="0" destOrd="1" presId="urn:microsoft.com/office/officeart/2005/8/layout/hProcess4"/>
    <dgm:cxn modelId="{FCAF1C3C-4383-459B-9EA9-112FF103479A}" srcId="{6B24F63F-F1BE-4A48-95AF-68B9141752BF}" destId="{8AF83200-F6D6-430D-892B-7471E4D4513C}" srcOrd="1" destOrd="0" parTransId="{EB3E2196-8570-46EE-8155-B984996AEE37}" sibTransId="{C787DEBD-B76E-4FC8-ACF0-28DDD5C5DE56}"/>
    <dgm:cxn modelId="{CB48B440-6090-408B-8667-7D6B30BF4759}" type="presOf" srcId="{19F11103-7BDC-43C1-84E4-6884DB737EF9}" destId="{9D9EE49D-F200-44F7-BA3F-9D15175D37D0}" srcOrd="0" destOrd="2" presId="urn:microsoft.com/office/officeart/2005/8/layout/hProcess4"/>
    <dgm:cxn modelId="{9B1A2269-3FCC-4DE4-A032-258510CEDAF9}" srcId="{6B24F63F-F1BE-4A48-95AF-68B9141752BF}" destId="{915480D6-D581-4859-A7EF-70E93B652CA4}" srcOrd="2" destOrd="0" parTransId="{C9E2A8B4-BBFB-45EE-B260-3C8A14B729ED}" sibTransId="{0A27AFF2-8BC9-40C3-BCC6-B443E46D84F6}"/>
    <dgm:cxn modelId="{C99E354A-168B-43AE-A72F-68CF01C96DA3}" srcId="{CCA75CC2-60AF-42DC-A9F4-59EFD54E3C70}" destId="{30929726-681C-4EAD-8E49-A9BE38B82945}" srcOrd="1" destOrd="0" parTransId="{DB3030F2-A3CD-4724-8870-EF72A0DA2A98}" sibTransId="{E7729498-EBA2-4A2B-BEB0-CD027EF1E0BD}"/>
    <dgm:cxn modelId="{A0E2DC4D-3521-4AAE-A414-DF17375E87CE}" srcId="{CCA75CC2-60AF-42DC-A9F4-59EFD54E3C70}" destId="{373F2AD8-2AF3-4394-B87E-1983D2F9B07D}" srcOrd="2" destOrd="0" parTransId="{45841FD9-B569-49C5-947A-B0F91FBAFC4F}" sibTransId="{53660272-FF62-42B2-AAE7-20A714902661}"/>
    <dgm:cxn modelId="{74DE1F50-DCEA-4F9B-A8E9-EF45512FC9E6}" type="presOf" srcId="{3CE5FBA6-3479-483E-A46D-4C082615EE67}" destId="{2D61F9CB-45FC-4FF3-840E-7A6769B9D29D}" srcOrd="0" destOrd="1" presId="urn:microsoft.com/office/officeart/2005/8/layout/hProcess4"/>
    <dgm:cxn modelId="{9A9C8651-46F2-4D7A-8131-EAF1C35E1E9E}" srcId="{30929726-681C-4EAD-8E49-A9BE38B82945}" destId="{9E4F0E95-CD3B-4F9E-A8A9-C289BA57D6F3}" srcOrd="2" destOrd="0" parTransId="{30FF742F-D2BF-423F-9354-220780A8C195}" sibTransId="{E635228F-07A6-4612-99BB-B67A7738A3FB}"/>
    <dgm:cxn modelId="{DCC51B75-F4C6-4112-A709-E26623A5886C}" type="presOf" srcId="{18EF35E3-8229-46CD-8241-382BD4DCA013}" destId="{FF4EABB1-CC19-4239-8396-8C23DA9E8152}" srcOrd="1" destOrd="3" presId="urn:microsoft.com/office/officeart/2005/8/layout/hProcess4"/>
    <dgm:cxn modelId="{3AB3D057-F2EF-47E5-8719-B5CE5B40F0BF}" srcId="{6B24F63F-F1BE-4A48-95AF-68B9141752BF}" destId="{4F9038F2-BD65-4292-B69D-54B506712F84}" srcOrd="0" destOrd="0" parTransId="{FD58907E-547E-48BF-8082-E0D55B844A23}" sibTransId="{7055E49B-7477-4E13-95B8-3F0105B4F6A9}"/>
    <dgm:cxn modelId="{5819737A-7497-466F-97DC-3B9A039CD60F}" type="presOf" srcId="{19F11103-7BDC-43C1-84E4-6884DB737EF9}" destId="{06B6C336-894A-422E-A289-7F83C185E56B}" srcOrd="1" destOrd="2" presId="urn:microsoft.com/office/officeart/2005/8/layout/hProcess4"/>
    <dgm:cxn modelId="{D5D2CD7E-5AAC-4B32-9AC6-5580A14D9713}" type="presOf" srcId="{913A75A9-EA24-4A2A-B3EB-265AE507FA29}" destId="{2D61F9CB-45FC-4FF3-840E-7A6769B9D29D}" srcOrd="0" destOrd="0" presId="urn:microsoft.com/office/officeart/2005/8/layout/hProcess4"/>
    <dgm:cxn modelId="{73C54984-3E9F-4E3D-B110-9AA9E7689CD4}" type="presOf" srcId="{02FE580F-F935-4727-95F5-C6549B4A76BF}" destId="{5F659080-0A47-4F23-AF14-9C27EB660B7D}" srcOrd="0" destOrd="0" presId="urn:microsoft.com/office/officeart/2005/8/layout/hProcess4"/>
    <dgm:cxn modelId="{C034C085-754C-4699-A428-C96F78E55594}" srcId="{6B24F63F-F1BE-4A48-95AF-68B9141752BF}" destId="{18EF35E3-8229-46CD-8241-382BD4DCA013}" srcOrd="3" destOrd="0" parTransId="{58450181-CDC2-48BC-A77D-1F1F0C478D94}" sibTransId="{7D26986C-0177-4A75-B373-A6B5FC01FC96}"/>
    <dgm:cxn modelId="{6C183A8A-215F-45E7-941B-F6959FB81853}" type="presOf" srcId="{28E8B4D1-A01C-4F41-A337-FD50760C6584}" destId="{06B6C336-894A-422E-A289-7F83C185E56B}" srcOrd="1" destOrd="0" presId="urn:microsoft.com/office/officeart/2005/8/layout/hProcess4"/>
    <dgm:cxn modelId="{AECC3B9B-2562-495C-9BAD-124ACECA8097}" type="presOf" srcId="{9E4F0E95-CD3B-4F9E-A8A9-C289BA57D6F3}" destId="{2D61F9CB-45FC-4FF3-840E-7A6769B9D29D}" srcOrd="0" destOrd="2" presId="urn:microsoft.com/office/officeart/2005/8/layout/hProcess4"/>
    <dgm:cxn modelId="{81572EA0-5C26-47D1-A77D-D2F0356356E4}" type="presOf" srcId="{373F2AD8-2AF3-4394-B87E-1983D2F9B07D}" destId="{476A1CB0-7773-49D7-B890-79F516FEB6F7}" srcOrd="0" destOrd="0" presId="urn:microsoft.com/office/officeart/2005/8/layout/hProcess4"/>
    <dgm:cxn modelId="{544248A2-95F4-4AE2-8D29-CD824D26DE56}" srcId="{373F2AD8-2AF3-4394-B87E-1983D2F9B07D}" destId="{28E8B4D1-A01C-4F41-A337-FD50760C6584}" srcOrd="0" destOrd="0" parTransId="{D3E2789F-8AE6-4547-A521-2D6077550209}" sibTransId="{38B62F94-DF84-41B1-87B1-4D70A8B94425}"/>
    <dgm:cxn modelId="{7ECB38B6-5BF8-4EF0-8545-18C526BFB69F}" type="presOf" srcId="{915480D6-D581-4859-A7EF-70E93B652CA4}" destId="{FF4EABB1-CC19-4239-8396-8C23DA9E8152}" srcOrd="1" destOrd="2" presId="urn:microsoft.com/office/officeart/2005/8/layout/hProcess4"/>
    <dgm:cxn modelId="{C27DCAB6-618A-4E66-BAC3-F01BA525EEE8}" type="presOf" srcId="{6B24F63F-F1BE-4A48-95AF-68B9141752BF}" destId="{3221CB13-3D90-430D-8562-C89A9CD2FCED}" srcOrd="0" destOrd="0" presId="urn:microsoft.com/office/officeart/2005/8/layout/hProcess4"/>
    <dgm:cxn modelId="{716D98C1-390A-4747-96FE-C18A02400694}" type="presOf" srcId="{4F9038F2-BD65-4292-B69D-54B506712F84}" destId="{FF4EABB1-CC19-4239-8396-8C23DA9E8152}" srcOrd="1" destOrd="0" presId="urn:microsoft.com/office/officeart/2005/8/layout/hProcess4"/>
    <dgm:cxn modelId="{02357FC4-C4B9-425C-9236-389C0128AB06}" type="presOf" srcId="{E7729498-EBA2-4A2B-BEB0-CD027EF1E0BD}" destId="{99EDCA16-EE2E-49DB-8236-CBD41B0E8FAD}" srcOrd="0" destOrd="0" presId="urn:microsoft.com/office/officeart/2005/8/layout/hProcess4"/>
    <dgm:cxn modelId="{940D1CD0-572F-479D-916B-F7EEA4FF8CC7}" type="presOf" srcId="{30929726-681C-4EAD-8E49-A9BE38B82945}" destId="{068EAA59-C605-427C-B8B8-ED5532FA257E}" srcOrd="0" destOrd="0" presId="urn:microsoft.com/office/officeart/2005/8/layout/hProcess4"/>
    <dgm:cxn modelId="{A6B630D1-D031-43DA-B5A5-59960EBC82CD}" type="presOf" srcId="{18EF35E3-8229-46CD-8241-382BD4DCA013}" destId="{DFD730E8-A2E0-435D-BE4D-9ACD7F09A665}" srcOrd="0" destOrd="3" presId="urn:microsoft.com/office/officeart/2005/8/layout/hProcess4"/>
    <dgm:cxn modelId="{4B9D0EDA-7359-45EA-8167-9DEC1183EE82}" srcId="{30929726-681C-4EAD-8E49-A9BE38B82945}" destId="{913A75A9-EA24-4A2A-B3EB-265AE507FA29}" srcOrd="0" destOrd="0" parTransId="{A912B0A0-35D6-494D-8FE8-123FA2B42A13}" sibTransId="{0D8F52D0-0A4D-401C-A3CA-867F61B95649}"/>
    <dgm:cxn modelId="{707CE6DF-8AD0-4785-A9A3-0E55E24BB616}" srcId="{373F2AD8-2AF3-4394-B87E-1983D2F9B07D}" destId="{19F11103-7BDC-43C1-84E4-6884DB737EF9}" srcOrd="2" destOrd="0" parTransId="{CD021736-5103-4B3F-8EED-4C80942C45F1}" sibTransId="{95C65FCB-70FB-4F8F-9772-0AD27BCC776E}"/>
    <dgm:cxn modelId="{F0BCAAE0-BEE5-4772-AB4A-93B7EF14654A}" srcId="{30929726-681C-4EAD-8E49-A9BE38B82945}" destId="{3CE5FBA6-3479-483E-A46D-4C082615EE67}" srcOrd="1" destOrd="0" parTransId="{2B5C03D7-02CA-4134-A02D-6CE1CE4546A8}" sibTransId="{E50996F9-13DC-48A9-875A-2E92A6DF331A}"/>
    <dgm:cxn modelId="{A0B740E2-1C12-45A1-A57B-03EED9EC22B5}" type="presOf" srcId="{8AF83200-F6D6-430D-892B-7471E4D4513C}" destId="{FF4EABB1-CC19-4239-8396-8C23DA9E8152}" srcOrd="1" destOrd="1" presId="urn:microsoft.com/office/officeart/2005/8/layout/hProcess4"/>
    <dgm:cxn modelId="{D94CBEE5-B818-4D90-BD19-F6CEF2C5B513}" srcId="{CCA75CC2-60AF-42DC-A9F4-59EFD54E3C70}" destId="{6B24F63F-F1BE-4A48-95AF-68B9141752BF}" srcOrd="0" destOrd="0" parTransId="{7D1DAA9C-9A29-41CD-987A-DDE628CFEAED}" sibTransId="{02FE580F-F935-4727-95F5-C6549B4A76BF}"/>
    <dgm:cxn modelId="{2AD5F5F3-517D-4D0F-AAE8-6111A6D5BD7C}" type="presOf" srcId="{FE3640A4-D538-4CE7-B669-00E902ED19D2}" destId="{9D9EE49D-F200-44F7-BA3F-9D15175D37D0}" srcOrd="0" destOrd="1" presId="urn:microsoft.com/office/officeart/2005/8/layout/hProcess4"/>
    <dgm:cxn modelId="{26B620F5-B269-4EDD-A5CC-36DD09416A75}" type="presOf" srcId="{4F9038F2-BD65-4292-B69D-54B506712F84}" destId="{DFD730E8-A2E0-435D-BE4D-9ACD7F09A665}" srcOrd="0" destOrd="0" presId="urn:microsoft.com/office/officeart/2005/8/layout/hProcess4"/>
    <dgm:cxn modelId="{67F9C2F5-27B1-4EA0-A6F5-B26667C15D1D}" type="presOf" srcId="{915480D6-D581-4859-A7EF-70E93B652CA4}" destId="{DFD730E8-A2E0-435D-BE4D-9ACD7F09A665}" srcOrd="0" destOrd="2" presId="urn:microsoft.com/office/officeart/2005/8/layout/hProcess4"/>
    <dgm:cxn modelId="{D32314F7-D79D-4A51-9C04-4C485CA55F72}" srcId="{373F2AD8-2AF3-4394-B87E-1983D2F9B07D}" destId="{FE3640A4-D538-4CE7-B669-00E902ED19D2}" srcOrd="1" destOrd="0" parTransId="{AFC129DA-B8E9-420C-A348-93C603065BBB}" sibTransId="{63D38B2F-157F-4B3E-8DCC-03FACE0C6041}"/>
    <dgm:cxn modelId="{A0C260BE-97B6-4F33-AA53-164C3A8BCE75}" type="presParOf" srcId="{636BD73F-E35D-43AC-8862-14B53558F668}" destId="{AEE43D51-68B3-404D-9003-DC0F5B3B0123}" srcOrd="0" destOrd="0" presId="urn:microsoft.com/office/officeart/2005/8/layout/hProcess4"/>
    <dgm:cxn modelId="{528FFF58-B883-4551-BB27-CED51B3C6CBF}" type="presParOf" srcId="{636BD73F-E35D-43AC-8862-14B53558F668}" destId="{B53C4011-50B2-4CDF-8F3F-06CD7298F0F3}" srcOrd="1" destOrd="0" presId="urn:microsoft.com/office/officeart/2005/8/layout/hProcess4"/>
    <dgm:cxn modelId="{D86BE864-AFE9-4E71-91F9-DB3F28F44EB2}" type="presParOf" srcId="{636BD73F-E35D-43AC-8862-14B53558F668}" destId="{7D556FA6-595B-4D60-B324-F6C27AB9E447}" srcOrd="2" destOrd="0" presId="urn:microsoft.com/office/officeart/2005/8/layout/hProcess4"/>
    <dgm:cxn modelId="{527E2B79-63E6-415B-980B-131C79B9D340}" type="presParOf" srcId="{7D556FA6-595B-4D60-B324-F6C27AB9E447}" destId="{89B58107-1E99-4DC5-BCB7-B7CC4EC2710D}" srcOrd="0" destOrd="0" presId="urn:microsoft.com/office/officeart/2005/8/layout/hProcess4"/>
    <dgm:cxn modelId="{10B9368C-CDEB-4458-B1B5-C3F5F9C2EC65}" type="presParOf" srcId="{89B58107-1E99-4DC5-BCB7-B7CC4EC2710D}" destId="{42D05281-BA97-4CCD-B486-19A08FDD2E05}" srcOrd="0" destOrd="0" presId="urn:microsoft.com/office/officeart/2005/8/layout/hProcess4"/>
    <dgm:cxn modelId="{E10EEA1B-AD07-49D5-8310-3A2F47EB098E}" type="presParOf" srcId="{89B58107-1E99-4DC5-BCB7-B7CC4EC2710D}" destId="{DFD730E8-A2E0-435D-BE4D-9ACD7F09A665}" srcOrd="1" destOrd="0" presId="urn:microsoft.com/office/officeart/2005/8/layout/hProcess4"/>
    <dgm:cxn modelId="{7295DF12-FF28-41FB-95AB-7927B38D8299}" type="presParOf" srcId="{89B58107-1E99-4DC5-BCB7-B7CC4EC2710D}" destId="{FF4EABB1-CC19-4239-8396-8C23DA9E8152}" srcOrd="2" destOrd="0" presId="urn:microsoft.com/office/officeart/2005/8/layout/hProcess4"/>
    <dgm:cxn modelId="{1A30851A-1293-4127-9B5B-AB6DC080EE8D}" type="presParOf" srcId="{89B58107-1E99-4DC5-BCB7-B7CC4EC2710D}" destId="{3221CB13-3D90-430D-8562-C89A9CD2FCED}" srcOrd="3" destOrd="0" presId="urn:microsoft.com/office/officeart/2005/8/layout/hProcess4"/>
    <dgm:cxn modelId="{B4186072-D619-42A6-8138-057E2B5A5486}" type="presParOf" srcId="{89B58107-1E99-4DC5-BCB7-B7CC4EC2710D}" destId="{0A51AD86-AF7E-4FEB-A437-6853FDEA5F80}" srcOrd="4" destOrd="0" presId="urn:microsoft.com/office/officeart/2005/8/layout/hProcess4"/>
    <dgm:cxn modelId="{73D4A5AD-A797-4847-A5F1-7A3711CF81EB}" type="presParOf" srcId="{7D556FA6-595B-4D60-B324-F6C27AB9E447}" destId="{5F659080-0A47-4F23-AF14-9C27EB660B7D}" srcOrd="1" destOrd="0" presId="urn:microsoft.com/office/officeart/2005/8/layout/hProcess4"/>
    <dgm:cxn modelId="{16AA34C2-6CBC-46E9-9A2B-E9E7628549FB}" type="presParOf" srcId="{7D556FA6-595B-4D60-B324-F6C27AB9E447}" destId="{B8FBC474-5C62-4E89-B4D9-6EBF7BA1543A}" srcOrd="2" destOrd="0" presId="urn:microsoft.com/office/officeart/2005/8/layout/hProcess4"/>
    <dgm:cxn modelId="{64AAFF35-D294-45DE-A5AF-ECE83F1715CB}" type="presParOf" srcId="{B8FBC474-5C62-4E89-B4D9-6EBF7BA1543A}" destId="{072C5FBB-8C56-4771-902E-D5E41FF1E5C8}" srcOrd="0" destOrd="0" presId="urn:microsoft.com/office/officeart/2005/8/layout/hProcess4"/>
    <dgm:cxn modelId="{1E7400E5-3E53-4C30-A9F7-17E768056913}" type="presParOf" srcId="{B8FBC474-5C62-4E89-B4D9-6EBF7BA1543A}" destId="{2D61F9CB-45FC-4FF3-840E-7A6769B9D29D}" srcOrd="1" destOrd="0" presId="urn:microsoft.com/office/officeart/2005/8/layout/hProcess4"/>
    <dgm:cxn modelId="{92D9DF68-84E0-4018-AA83-D5454D0B1CDA}" type="presParOf" srcId="{B8FBC474-5C62-4E89-B4D9-6EBF7BA1543A}" destId="{14942C2A-AA42-4CEE-82AD-FF84441E7B88}" srcOrd="2" destOrd="0" presId="urn:microsoft.com/office/officeart/2005/8/layout/hProcess4"/>
    <dgm:cxn modelId="{E442482C-26F6-405D-B9D8-7CAAE7D7B25A}" type="presParOf" srcId="{B8FBC474-5C62-4E89-B4D9-6EBF7BA1543A}" destId="{068EAA59-C605-427C-B8B8-ED5532FA257E}" srcOrd="3" destOrd="0" presId="urn:microsoft.com/office/officeart/2005/8/layout/hProcess4"/>
    <dgm:cxn modelId="{DA3D6D25-E8A0-4196-8DDE-051B39500D80}" type="presParOf" srcId="{B8FBC474-5C62-4E89-B4D9-6EBF7BA1543A}" destId="{D0FE18B4-E5B0-4A4C-BCF2-4FA77C8AD671}" srcOrd="4" destOrd="0" presId="urn:microsoft.com/office/officeart/2005/8/layout/hProcess4"/>
    <dgm:cxn modelId="{4742DC57-C8B5-4200-BE72-8794034E2527}" type="presParOf" srcId="{7D556FA6-595B-4D60-B324-F6C27AB9E447}" destId="{99EDCA16-EE2E-49DB-8236-CBD41B0E8FAD}" srcOrd="3" destOrd="0" presId="urn:microsoft.com/office/officeart/2005/8/layout/hProcess4"/>
    <dgm:cxn modelId="{C6673E52-1875-4A9D-9DBE-372673C97261}" type="presParOf" srcId="{7D556FA6-595B-4D60-B324-F6C27AB9E447}" destId="{43CB8DCE-AFA5-4140-8605-92280EA9983B}" srcOrd="4" destOrd="0" presId="urn:microsoft.com/office/officeart/2005/8/layout/hProcess4"/>
    <dgm:cxn modelId="{D56F8083-8CDC-4B3E-BB5C-1C7B961B83F7}" type="presParOf" srcId="{43CB8DCE-AFA5-4140-8605-92280EA9983B}" destId="{49C5A18D-B99B-460A-8DE0-529A25747403}" srcOrd="0" destOrd="0" presId="urn:microsoft.com/office/officeart/2005/8/layout/hProcess4"/>
    <dgm:cxn modelId="{0148337E-B91C-49C2-8A92-5B3BA59C42A8}" type="presParOf" srcId="{43CB8DCE-AFA5-4140-8605-92280EA9983B}" destId="{9D9EE49D-F200-44F7-BA3F-9D15175D37D0}" srcOrd="1" destOrd="0" presId="urn:microsoft.com/office/officeart/2005/8/layout/hProcess4"/>
    <dgm:cxn modelId="{0BDF7DA7-3C37-45E4-BF5C-DC4FAA1B6D4A}" type="presParOf" srcId="{43CB8DCE-AFA5-4140-8605-92280EA9983B}" destId="{06B6C336-894A-422E-A289-7F83C185E56B}" srcOrd="2" destOrd="0" presId="urn:microsoft.com/office/officeart/2005/8/layout/hProcess4"/>
    <dgm:cxn modelId="{B2D8641A-0F0E-45F0-834B-7DE3F3035BBE}" type="presParOf" srcId="{43CB8DCE-AFA5-4140-8605-92280EA9983B}" destId="{476A1CB0-7773-49D7-B890-79F516FEB6F7}" srcOrd="3" destOrd="0" presId="urn:microsoft.com/office/officeart/2005/8/layout/hProcess4"/>
    <dgm:cxn modelId="{A681FC36-7A0C-4B0F-8336-5EFE727BD506}" type="presParOf" srcId="{43CB8DCE-AFA5-4140-8605-92280EA9983B}" destId="{79E74ACB-3A7E-413A-B2D8-85BBBB1E050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A8F62B-DC46-439E-A3C6-F9AA1BE115C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A21A5E-9733-4D6F-9621-1A68FE4EA674}">
      <dgm:prSet phldrT="[Text]"/>
      <dgm:spPr/>
      <dgm:t>
        <a:bodyPr/>
        <a:lstStyle/>
        <a:p>
          <a:r>
            <a:rPr lang="fr-FR" b="1" dirty="0"/>
            <a:t>IMMEDIATE</a:t>
          </a:r>
          <a:endParaRPr lang="en-US" dirty="0"/>
        </a:p>
      </dgm:t>
    </dgm:pt>
    <dgm:pt modelId="{69475A4A-1C3E-4A31-89C2-5BEFD8880709}" type="parTrans" cxnId="{B845897E-A892-4C82-91A5-F7CD37DDFDF1}">
      <dgm:prSet/>
      <dgm:spPr/>
      <dgm:t>
        <a:bodyPr/>
        <a:lstStyle/>
        <a:p>
          <a:endParaRPr lang="en-US"/>
        </a:p>
      </dgm:t>
    </dgm:pt>
    <dgm:pt modelId="{ABC3E7A1-A78A-4E1E-9833-7C754EF03EB6}" type="sibTrans" cxnId="{B845897E-A892-4C82-91A5-F7CD37DDFDF1}">
      <dgm:prSet/>
      <dgm:spPr/>
      <dgm:t>
        <a:bodyPr/>
        <a:lstStyle/>
        <a:p>
          <a:endParaRPr lang="en-US"/>
        </a:p>
      </dgm:t>
    </dgm:pt>
    <dgm:pt modelId="{4E96A147-621E-4F1B-B1AF-C2C6BEAF9FA3}">
      <dgm:prSet phldrT="[Text]"/>
      <dgm:spPr/>
      <dgm:t>
        <a:bodyPr/>
        <a:lstStyle/>
        <a:p>
          <a:r>
            <a:rPr lang="fr-FR" dirty="0"/>
            <a:t>Institutional framework to support collaboration for effective preparedness and response</a:t>
          </a:r>
          <a:endParaRPr lang="en-US" dirty="0"/>
        </a:p>
      </dgm:t>
    </dgm:pt>
    <dgm:pt modelId="{EA267F9C-58CE-4855-A072-8533AFEDAED6}" type="parTrans" cxnId="{0E19AAB6-F01C-46BF-91DC-B8DBE53EB8EA}">
      <dgm:prSet/>
      <dgm:spPr/>
      <dgm:t>
        <a:bodyPr/>
        <a:lstStyle/>
        <a:p>
          <a:endParaRPr lang="en-US"/>
        </a:p>
      </dgm:t>
    </dgm:pt>
    <dgm:pt modelId="{D62B88D4-B33A-4E79-A854-1AE04AC1CB31}" type="sibTrans" cxnId="{0E19AAB6-F01C-46BF-91DC-B8DBE53EB8EA}">
      <dgm:prSet/>
      <dgm:spPr/>
      <dgm:t>
        <a:bodyPr/>
        <a:lstStyle/>
        <a:p>
          <a:endParaRPr lang="en-US"/>
        </a:p>
      </dgm:t>
    </dgm:pt>
    <dgm:pt modelId="{635840A4-6AB0-4F4E-9A54-FA8E84437FF2}">
      <dgm:prSet phldrT="[Text]"/>
      <dgm:spPr/>
      <dgm:t>
        <a:bodyPr/>
        <a:lstStyle/>
        <a:p>
          <a:r>
            <a:rPr lang="fr-FR" b="1" dirty="0"/>
            <a:t>SHORT TO MEDIUM-TERM</a:t>
          </a:r>
          <a:endParaRPr lang="en-US" dirty="0"/>
        </a:p>
      </dgm:t>
    </dgm:pt>
    <dgm:pt modelId="{725424C2-A190-4C59-9EC9-9A3535E69866}" type="parTrans" cxnId="{67376467-43E3-420F-8DCC-B8970BC187FB}">
      <dgm:prSet/>
      <dgm:spPr/>
      <dgm:t>
        <a:bodyPr/>
        <a:lstStyle/>
        <a:p>
          <a:endParaRPr lang="en-US"/>
        </a:p>
      </dgm:t>
    </dgm:pt>
    <dgm:pt modelId="{37CA1A65-B3AB-4BA1-985D-B9CF1C72E3C0}" type="sibTrans" cxnId="{67376467-43E3-420F-8DCC-B8970BC187FB}">
      <dgm:prSet/>
      <dgm:spPr/>
      <dgm:t>
        <a:bodyPr/>
        <a:lstStyle/>
        <a:p>
          <a:endParaRPr lang="en-US"/>
        </a:p>
      </dgm:t>
    </dgm:pt>
    <dgm:pt modelId="{AF871851-1242-4043-8A5A-D98F04280236}">
      <dgm:prSet phldrT="[Text]"/>
      <dgm:spPr/>
      <dgm:t>
        <a:bodyPr/>
        <a:lstStyle/>
        <a:p>
          <a:r>
            <a:rPr lang="fr-FR" dirty="0"/>
            <a:t>Simplified Standard Operating Procedures can significantly help reduce the impacts</a:t>
          </a:r>
          <a:endParaRPr lang="en-US" dirty="0"/>
        </a:p>
      </dgm:t>
    </dgm:pt>
    <dgm:pt modelId="{B0DC27F0-C2CA-41B4-8DAF-FC61840F6AD2}" type="parTrans" cxnId="{F068DA85-6722-4E5F-A17B-877B7832AF66}">
      <dgm:prSet/>
      <dgm:spPr/>
      <dgm:t>
        <a:bodyPr/>
        <a:lstStyle/>
        <a:p>
          <a:endParaRPr lang="en-US"/>
        </a:p>
      </dgm:t>
    </dgm:pt>
    <dgm:pt modelId="{6633295B-05F8-4141-A1F1-D1F0EF26D954}" type="sibTrans" cxnId="{F068DA85-6722-4E5F-A17B-877B7832AF66}">
      <dgm:prSet/>
      <dgm:spPr/>
      <dgm:t>
        <a:bodyPr/>
        <a:lstStyle/>
        <a:p>
          <a:endParaRPr lang="en-US"/>
        </a:p>
      </dgm:t>
    </dgm:pt>
    <dgm:pt modelId="{19628A48-A9D1-4165-BDA3-23C7F371AD48}">
      <dgm:prSet phldrT="[Text]"/>
      <dgm:spPr/>
      <dgm:t>
        <a:bodyPr/>
        <a:lstStyle/>
        <a:p>
          <a:r>
            <a:rPr lang="fr-FR" b="1" dirty="0"/>
            <a:t>IN THE LONG RUN</a:t>
          </a:r>
          <a:endParaRPr lang="en-US" dirty="0"/>
        </a:p>
      </dgm:t>
    </dgm:pt>
    <dgm:pt modelId="{36CBA129-60FA-4B06-A4C4-302ECC8C0679}" type="parTrans" cxnId="{C211F551-E3FB-4345-9F43-FAD70F729608}">
      <dgm:prSet/>
      <dgm:spPr/>
      <dgm:t>
        <a:bodyPr/>
        <a:lstStyle/>
        <a:p>
          <a:endParaRPr lang="en-US"/>
        </a:p>
      </dgm:t>
    </dgm:pt>
    <dgm:pt modelId="{08624B22-942B-427F-8236-CD4489A219A9}" type="sibTrans" cxnId="{C211F551-E3FB-4345-9F43-FAD70F729608}">
      <dgm:prSet/>
      <dgm:spPr/>
      <dgm:t>
        <a:bodyPr/>
        <a:lstStyle/>
        <a:p>
          <a:endParaRPr lang="en-US"/>
        </a:p>
      </dgm:t>
    </dgm:pt>
    <dgm:pt modelId="{5E17E698-54A4-4293-92B8-A1CC165E2A04}">
      <dgm:prSet phldrT="[Text]"/>
      <dgm:spPr/>
      <dgm:t>
        <a:bodyPr/>
        <a:lstStyle/>
        <a:p>
          <a:r>
            <a:rPr lang="fr-FR" dirty="0"/>
            <a:t>Invest in risk knowledge: development of functional Road Asset Management and Early Warning Systems.</a:t>
          </a:r>
          <a:endParaRPr lang="en-US" dirty="0"/>
        </a:p>
      </dgm:t>
    </dgm:pt>
    <dgm:pt modelId="{A8E83873-F60A-4B75-B0B2-CDE39F5A3C31}" type="parTrans" cxnId="{099F7107-9776-4805-8D14-D6D59ACEA1D8}">
      <dgm:prSet/>
      <dgm:spPr/>
      <dgm:t>
        <a:bodyPr/>
        <a:lstStyle/>
        <a:p>
          <a:endParaRPr lang="en-US"/>
        </a:p>
      </dgm:t>
    </dgm:pt>
    <dgm:pt modelId="{8551CD74-5CDF-47B3-9D92-AF246C71EE02}" type="sibTrans" cxnId="{099F7107-9776-4805-8D14-D6D59ACEA1D8}">
      <dgm:prSet/>
      <dgm:spPr/>
      <dgm:t>
        <a:bodyPr/>
        <a:lstStyle/>
        <a:p>
          <a:endParaRPr lang="en-US"/>
        </a:p>
      </dgm:t>
    </dgm:pt>
    <dgm:pt modelId="{7CB37B43-EA82-4107-A7B9-585D59D0CE68}" type="pres">
      <dgm:prSet presAssocID="{44A8F62B-DC46-439E-A3C6-F9AA1BE115CA}" presName="outerComposite" presStyleCnt="0">
        <dgm:presLayoutVars>
          <dgm:chMax val="5"/>
          <dgm:dir/>
          <dgm:resizeHandles val="exact"/>
        </dgm:presLayoutVars>
      </dgm:prSet>
      <dgm:spPr/>
    </dgm:pt>
    <dgm:pt modelId="{8D005416-B5B2-4A89-B4AB-4205DF67A87E}" type="pres">
      <dgm:prSet presAssocID="{44A8F62B-DC46-439E-A3C6-F9AA1BE115CA}" presName="dummyMaxCanvas" presStyleCnt="0">
        <dgm:presLayoutVars/>
      </dgm:prSet>
      <dgm:spPr/>
    </dgm:pt>
    <dgm:pt modelId="{25147B80-D718-4377-B6E3-9D99B73C362C}" type="pres">
      <dgm:prSet presAssocID="{44A8F62B-DC46-439E-A3C6-F9AA1BE115CA}" presName="ThreeNodes_1" presStyleLbl="node1" presStyleIdx="0" presStyleCnt="3">
        <dgm:presLayoutVars>
          <dgm:bulletEnabled val="1"/>
        </dgm:presLayoutVars>
      </dgm:prSet>
      <dgm:spPr/>
    </dgm:pt>
    <dgm:pt modelId="{7A110C5F-ADEA-4621-BEA1-E7F820272C28}" type="pres">
      <dgm:prSet presAssocID="{44A8F62B-DC46-439E-A3C6-F9AA1BE115CA}" presName="ThreeNodes_2" presStyleLbl="node1" presStyleIdx="1" presStyleCnt="3">
        <dgm:presLayoutVars>
          <dgm:bulletEnabled val="1"/>
        </dgm:presLayoutVars>
      </dgm:prSet>
      <dgm:spPr/>
    </dgm:pt>
    <dgm:pt modelId="{22738747-1336-47F1-A122-29C37F02C1F3}" type="pres">
      <dgm:prSet presAssocID="{44A8F62B-DC46-439E-A3C6-F9AA1BE115CA}" presName="ThreeNodes_3" presStyleLbl="node1" presStyleIdx="2" presStyleCnt="3">
        <dgm:presLayoutVars>
          <dgm:bulletEnabled val="1"/>
        </dgm:presLayoutVars>
      </dgm:prSet>
      <dgm:spPr/>
    </dgm:pt>
    <dgm:pt modelId="{5115D950-A80B-4A1F-AE11-A0DC76874DA4}" type="pres">
      <dgm:prSet presAssocID="{44A8F62B-DC46-439E-A3C6-F9AA1BE115CA}" presName="ThreeConn_1-2" presStyleLbl="fgAccFollowNode1" presStyleIdx="0" presStyleCnt="2">
        <dgm:presLayoutVars>
          <dgm:bulletEnabled val="1"/>
        </dgm:presLayoutVars>
      </dgm:prSet>
      <dgm:spPr/>
    </dgm:pt>
    <dgm:pt modelId="{6CA419CC-1F03-43E7-A613-8C44F8D8526B}" type="pres">
      <dgm:prSet presAssocID="{44A8F62B-DC46-439E-A3C6-F9AA1BE115CA}" presName="ThreeConn_2-3" presStyleLbl="fgAccFollowNode1" presStyleIdx="1" presStyleCnt="2">
        <dgm:presLayoutVars>
          <dgm:bulletEnabled val="1"/>
        </dgm:presLayoutVars>
      </dgm:prSet>
      <dgm:spPr/>
    </dgm:pt>
    <dgm:pt modelId="{13709C15-EBC1-4733-9D02-A9FDE37C337A}" type="pres">
      <dgm:prSet presAssocID="{44A8F62B-DC46-439E-A3C6-F9AA1BE115CA}" presName="ThreeNodes_1_text" presStyleLbl="node1" presStyleIdx="2" presStyleCnt="3">
        <dgm:presLayoutVars>
          <dgm:bulletEnabled val="1"/>
        </dgm:presLayoutVars>
      </dgm:prSet>
      <dgm:spPr/>
    </dgm:pt>
    <dgm:pt modelId="{88773165-94FB-4176-803D-3FBE6FB53F65}" type="pres">
      <dgm:prSet presAssocID="{44A8F62B-DC46-439E-A3C6-F9AA1BE115CA}" presName="ThreeNodes_2_text" presStyleLbl="node1" presStyleIdx="2" presStyleCnt="3">
        <dgm:presLayoutVars>
          <dgm:bulletEnabled val="1"/>
        </dgm:presLayoutVars>
      </dgm:prSet>
      <dgm:spPr/>
    </dgm:pt>
    <dgm:pt modelId="{8E5FFC9A-9CA0-4C4B-8EFC-E4E9AC64F912}" type="pres">
      <dgm:prSet presAssocID="{44A8F62B-DC46-439E-A3C6-F9AA1BE115C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1221506-18EB-4B49-96B2-AEADE4E13C5F}" type="presOf" srcId="{635840A4-6AB0-4F4E-9A54-FA8E84437FF2}" destId="{88773165-94FB-4176-803D-3FBE6FB53F65}" srcOrd="1" destOrd="0" presId="urn:microsoft.com/office/officeart/2005/8/layout/vProcess5"/>
    <dgm:cxn modelId="{099F7107-9776-4805-8D14-D6D59ACEA1D8}" srcId="{19628A48-A9D1-4165-BDA3-23C7F371AD48}" destId="{5E17E698-54A4-4293-92B8-A1CC165E2A04}" srcOrd="0" destOrd="0" parTransId="{A8E83873-F60A-4B75-B0B2-CDE39F5A3C31}" sibTransId="{8551CD74-5CDF-47B3-9D92-AF246C71EE02}"/>
    <dgm:cxn modelId="{E3632A09-46A2-4861-BAD5-DC6BD775B09F}" type="presOf" srcId="{D4A21A5E-9733-4D6F-9621-1A68FE4EA674}" destId="{13709C15-EBC1-4733-9D02-A9FDE37C337A}" srcOrd="1" destOrd="0" presId="urn:microsoft.com/office/officeart/2005/8/layout/vProcess5"/>
    <dgm:cxn modelId="{90D77F1D-3172-418B-AF71-65B8115907AF}" type="presOf" srcId="{D4A21A5E-9733-4D6F-9621-1A68FE4EA674}" destId="{25147B80-D718-4377-B6E3-9D99B73C362C}" srcOrd="0" destOrd="0" presId="urn:microsoft.com/office/officeart/2005/8/layout/vProcess5"/>
    <dgm:cxn modelId="{37911933-4985-4270-A515-17CB7ACCEE22}" type="presOf" srcId="{5E17E698-54A4-4293-92B8-A1CC165E2A04}" destId="{22738747-1336-47F1-A122-29C37F02C1F3}" srcOrd="0" destOrd="1" presId="urn:microsoft.com/office/officeart/2005/8/layout/vProcess5"/>
    <dgm:cxn modelId="{9DD3AA3C-AA96-4883-920F-E809F9D0DA3B}" type="presOf" srcId="{4E96A147-621E-4F1B-B1AF-C2C6BEAF9FA3}" destId="{25147B80-D718-4377-B6E3-9D99B73C362C}" srcOrd="0" destOrd="1" presId="urn:microsoft.com/office/officeart/2005/8/layout/vProcess5"/>
    <dgm:cxn modelId="{C1D6913E-975D-4311-B2B3-3252BC2D0A5A}" type="presOf" srcId="{635840A4-6AB0-4F4E-9A54-FA8E84437FF2}" destId="{7A110C5F-ADEA-4621-BEA1-E7F820272C28}" srcOrd="0" destOrd="0" presId="urn:microsoft.com/office/officeart/2005/8/layout/vProcess5"/>
    <dgm:cxn modelId="{44F44F5D-8EDE-4ACB-B30E-4691CD899A4B}" type="presOf" srcId="{4E96A147-621E-4F1B-B1AF-C2C6BEAF9FA3}" destId="{13709C15-EBC1-4733-9D02-A9FDE37C337A}" srcOrd="1" destOrd="1" presId="urn:microsoft.com/office/officeart/2005/8/layout/vProcess5"/>
    <dgm:cxn modelId="{88195444-FAB2-4727-8669-9629BDC930A0}" type="presOf" srcId="{37CA1A65-B3AB-4BA1-985D-B9CF1C72E3C0}" destId="{6CA419CC-1F03-43E7-A613-8C44F8D8526B}" srcOrd="0" destOrd="0" presId="urn:microsoft.com/office/officeart/2005/8/layout/vProcess5"/>
    <dgm:cxn modelId="{67376467-43E3-420F-8DCC-B8970BC187FB}" srcId="{44A8F62B-DC46-439E-A3C6-F9AA1BE115CA}" destId="{635840A4-6AB0-4F4E-9A54-FA8E84437FF2}" srcOrd="1" destOrd="0" parTransId="{725424C2-A190-4C59-9EC9-9A3535E69866}" sibTransId="{37CA1A65-B3AB-4BA1-985D-B9CF1C72E3C0}"/>
    <dgm:cxn modelId="{2924E051-114E-487A-B813-BF36D47649AA}" type="presOf" srcId="{44A8F62B-DC46-439E-A3C6-F9AA1BE115CA}" destId="{7CB37B43-EA82-4107-A7B9-585D59D0CE68}" srcOrd="0" destOrd="0" presId="urn:microsoft.com/office/officeart/2005/8/layout/vProcess5"/>
    <dgm:cxn modelId="{C211F551-E3FB-4345-9F43-FAD70F729608}" srcId="{44A8F62B-DC46-439E-A3C6-F9AA1BE115CA}" destId="{19628A48-A9D1-4165-BDA3-23C7F371AD48}" srcOrd="2" destOrd="0" parTransId="{36CBA129-60FA-4B06-A4C4-302ECC8C0679}" sibTransId="{08624B22-942B-427F-8236-CD4489A219A9}"/>
    <dgm:cxn modelId="{BD95FB79-F189-43CE-8405-ABCC569CDA8D}" type="presOf" srcId="{ABC3E7A1-A78A-4E1E-9833-7C754EF03EB6}" destId="{5115D950-A80B-4A1F-AE11-A0DC76874DA4}" srcOrd="0" destOrd="0" presId="urn:microsoft.com/office/officeart/2005/8/layout/vProcess5"/>
    <dgm:cxn modelId="{FE485F5A-367A-451D-BDE9-E11DFE89C01E}" type="presOf" srcId="{19628A48-A9D1-4165-BDA3-23C7F371AD48}" destId="{8E5FFC9A-9CA0-4C4B-8EFC-E4E9AC64F912}" srcOrd="1" destOrd="0" presId="urn:microsoft.com/office/officeart/2005/8/layout/vProcess5"/>
    <dgm:cxn modelId="{B845897E-A892-4C82-91A5-F7CD37DDFDF1}" srcId="{44A8F62B-DC46-439E-A3C6-F9AA1BE115CA}" destId="{D4A21A5E-9733-4D6F-9621-1A68FE4EA674}" srcOrd="0" destOrd="0" parTransId="{69475A4A-1C3E-4A31-89C2-5BEFD8880709}" sibTransId="{ABC3E7A1-A78A-4E1E-9833-7C754EF03EB6}"/>
    <dgm:cxn modelId="{E2894C81-3DB6-404C-830C-79C58DD8D9B6}" type="presOf" srcId="{AF871851-1242-4043-8A5A-D98F04280236}" destId="{7A110C5F-ADEA-4621-BEA1-E7F820272C28}" srcOrd="0" destOrd="1" presId="urn:microsoft.com/office/officeart/2005/8/layout/vProcess5"/>
    <dgm:cxn modelId="{5E38BB84-A84A-4DFD-9076-5D9FAC61879C}" type="presOf" srcId="{19628A48-A9D1-4165-BDA3-23C7F371AD48}" destId="{22738747-1336-47F1-A122-29C37F02C1F3}" srcOrd="0" destOrd="0" presId="urn:microsoft.com/office/officeart/2005/8/layout/vProcess5"/>
    <dgm:cxn modelId="{F068DA85-6722-4E5F-A17B-877B7832AF66}" srcId="{635840A4-6AB0-4F4E-9A54-FA8E84437FF2}" destId="{AF871851-1242-4043-8A5A-D98F04280236}" srcOrd="0" destOrd="0" parTransId="{B0DC27F0-C2CA-41B4-8DAF-FC61840F6AD2}" sibTransId="{6633295B-05F8-4141-A1F1-D1F0EF26D954}"/>
    <dgm:cxn modelId="{413858AA-6DFA-4389-9A97-8347CA81C67C}" type="presOf" srcId="{5E17E698-54A4-4293-92B8-A1CC165E2A04}" destId="{8E5FFC9A-9CA0-4C4B-8EFC-E4E9AC64F912}" srcOrd="1" destOrd="1" presId="urn:microsoft.com/office/officeart/2005/8/layout/vProcess5"/>
    <dgm:cxn modelId="{0E19AAB6-F01C-46BF-91DC-B8DBE53EB8EA}" srcId="{D4A21A5E-9733-4D6F-9621-1A68FE4EA674}" destId="{4E96A147-621E-4F1B-B1AF-C2C6BEAF9FA3}" srcOrd="0" destOrd="0" parTransId="{EA267F9C-58CE-4855-A072-8533AFEDAED6}" sibTransId="{D62B88D4-B33A-4E79-A854-1AE04AC1CB31}"/>
    <dgm:cxn modelId="{CA8334DE-3B1C-41D6-9258-EBCF3B9543AB}" type="presOf" srcId="{AF871851-1242-4043-8A5A-D98F04280236}" destId="{88773165-94FB-4176-803D-3FBE6FB53F65}" srcOrd="1" destOrd="1" presId="urn:microsoft.com/office/officeart/2005/8/layout/vProcess5"/>
    <dgm:cxn modelId="{328551F2-D1F4-413B-85E9-5BE17B7801E3}" type="presParOf" srcId="{7CB37B43-EA82-4107-A7B9-585D59D0CE68}" destId="{8D005416-B5B2-4A89-B4AB-4205DF67A87E}" srcOrd="0" destOrd="0" presId="urn:microsoft.com/office/officeart/2005/8/layout/vProcess5"/>
    <dgm:cxn modelId="{F944301F-EB1A-4AA0-B40E-46B8AC1FBA85}" type="presParOf" srcId="{7CB37B43-EA82-4107-A7B9-585D59D0CE68}" destId="{25147B80-D718-4377-B6E3-9D99B73C362C}" srcOrd="1" destOrd="0" presId="urn:microsoft.com/office/officeart/2005/8/layout/vProcess5"/>
    <dgm:cxn modelId="{0FBEDBF1-19A6-447A-9A9B-925523A1B995}" type="presParOf" srcId="{7CB37B43-EA82-4107-A7B9-585D59D0CE68}" destId="{7A110C5F-ADEA-4621-BEA1-E7F820272C28}" srcOrd="2" destOrd="0" presId="urn:microsoft.com/office/officeart/2005/8/layout/vProcess5"/>
    <dgm:cxn modelId="{402A1F35-F017-425E-A833-983641D428B2}" type="presParOf" srcId="{7CB37B43-EA82-4107-A7B9-585D59D0CE68}" destId="{22738747-1336-47F1-A122-29C37F02C1F3}" srcOrd="3" destOrd="0" presId="urn:microsoft.com/office/officeart/2005/8/layout/vProcess5"/>
    <dgm:cxn modelId="{85F276CE-8295-4FD2-9C88-BEFC66EF4F48}" type="presParOf" srcId="{7CB37B43-EA82-4107-A7B9-585D59D0CE68}" destId="{5115D950-A80B-4A1F-AE11-A0DC76874DA4}" srcOrd="4" destOrd="0" presId="urn:microsoft.com/office/officeart/2005/8/layout/vProcess5"/>
    <dgm:cxn modelId="{7BEFA5C2-2B0B-490C-8549-BFD751A5AFF7}" type="presParOf" srcId="{7CB37B43-EA82-4107-A7B9-585D59D0CE68}" destId="{6CA419CC-1F03-43E7-A613-8C44F8D8526B}" srcOrd="5" destOrd="0" presId="urn:microsoft.com/office/officeart/2005/8/layout/vProcess5"/>
    <dgm:cxn modelId="{9801255B-E394-4882-A80D-F201533A7C48}" type="presParOf" srcId="{7CB37B43-EA82-4107-A7B9-585D59D0CE68}" destId="{13709C15-EBC1-4733-9D02-A9FDE37C337A}" srcOrd="6" destOrd="0" presId="urn:microsoft.com/office/officeart/2005/8/layout/vProcess5"/>
    <dgm:cxn modelId="{3DD36B20-7F3F-47F8-A7FE-CA9907FB7EB2}" type="presParOf" srcId="{7CB37B43-EA82-4107-A7B9-585D59D0CE68}" destId="{88773165-94FB-4176-803D-3FBE6FB53F65}" srcOrd="7" destOrd="0" presId="urn:microsoft.com/office/officeart/2005/8/layout/vProcess5"/>
    <dgm:cxn modelId="{263E37F8-0784-455C-8BE3-77115C5941A0}" type="presParOf" srcId="{7CB37B43-EA82-4107-A7B9-585D59D0CE68}" destId="{8E5FFC9A-9CA0-4C4B-8EFC-E4E9AC64F91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59D3D-1CEF-4AEC-9DD2-1E5E4C1BA223}">
      <dsp:nvSpPr>
        <dsp:cNvPr id="0" name=""/>
        <dsp:cNvSpPr/>
      </dsp:nvSpPr>
      <dsp:spPr>
        <a:xfrm>
          <a:off x="-118993" y="0"/>
          <a:ext cx="5930564" cy="486862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3EF14-A920-4A6E-AC75-5A46DFE3D0A3}">
      <dsp:nvSpPr>
        <dsp:cNvPr id="0" name=""/>
        <dsp:cNvSpPr/>
      </dsp:nvSpPr>
      <dsp:spPr>
        <a:xfrm>
          <a:off x="874497" y="462518"/>
          <a:ext cx="1898762" cy="18987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bg1"/>
              </a:solidFill>
            </a:rPr>
            <a:t>Rwanda’s Green Growth and Climate Resilience Strategy </a:t>
          </a:r>
          <a:r>
            <a:rPr lang="en-US" sz="1100" kern="1200" dirty="0"/>
            <a:t>guides national adaptation efforts.</a:t>
          </a:r>
        </a:p>
      </dsp:txBody>
      <dsp:txXfrm>
        <a:off x="967187" y="555208"/>
        <a:ext cx="1713382" cy="1713382"/>
      </dsp:txXfrm>
    </dsp:sp>
    <dsp:sp modelId="{514201DB-E4D2-459D-8360-A836C197C801}">
      <dsp:nvSpPr>
        <dsp:cNvPr id="0" name=""/>
        <dsp:cNvSpPr/>
      </dsp:nvSpPr>
      <dsp:spPr>
        <a:xfrm>
          <a:off x="2919318" y="462518"/>
          <a:ext cx="1898762" cy="1898762"/>
        </a:xfrm>
        <a:prstGeom prst="roundRect">
          <a:avLst/>
        </a:prstGeom>
        <a:solidFill>
          <a:schemeClr val="accent2">
            <a:hueOff val="3341070"/>
            <a:satOff val="0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bg1"/>
              </a:solidFill>
            </a:rPr>
            <a:t>The National Environment and Climate Change Policy and Nationally Determined Contributions </a:t>
          </a:r>
          <a:r>
            <a:rPr lang="en-US" sz="1100" b="1" kern="1200" dirty="0"/>
            <a:t>(NDCs)</a:t>
          </a:r>
          <a:r>
            <a:rPr lang="en-US" sz="1100" kern="1200" dirty="0"/>
            <a:t> set targets for resilient infrastructure.</a:t>
          </a:r>
        </a:p>
      </dsp:txBody>
      <dsp:txXfrm>
        <a:off x="3012008" y="555208"/>
        <a:ext cx="1713382" cy="1713382"/>
      </dsp:txXfrm>
    </dsp:sp>
    <dsp:sp modelId="{DDD1DC6B-4312-4E7E-823E-6F4A9F7A1B06}">
      <dsp:nvSpPr>
        <dsp:cNvPr id="0" name=""/>
        <dsp:cNvSpPr/>
      </dsp:nvSpPr>
      <dsp:spPr>
        <a:xfrm>
          <a:off x="874497" y="2507339"/>
          <a:ext cx="1898762" cy="1898762"/>
        </a:xfrm>
        <a:prstGeom prst="roundRect">
          <a:avLst/>
        </a:prstGeom>
        <a:solidFill>
          <a:schemeClr val="accent2">
            <a:hueOff val="6682141"/>
            <a:satOff val="0"/>
            <a:lumOff val="-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chemeClr val="bg1"/>
              </a:solidFill>
            </a:rPr>
            <a:t>National Disaster Risk Reduction and Management Policy </a:t>
          </a:r>
          <a:r>
            <a:rPr lang="en-US" sz="1100" b="1" kern="1200" dirty="0"/>
            <a:t>(2023) </a:t>
          </a:r>
          <a:r>
            <a:rPr lang="en-US" sz="1100" kern="1200" dirty="0"/>
            <a:t>provides a framework for effective disaster management focusing on prevention and preparedness for effective response, recovery and longer-term resilience.</a:t>
          </a:r>
        </a:p>
      </dsp:txBody>
      <dsp:txXfrm>
        <a:off x="967187" y="2600029"/>
        <a:ext cx="1713382" cy="1713382"/>
      </dsp:txXfrm>
    </dsp:sp>
    <dsp:sp modelId="{C3F867E1-4EB9-4761-8618-49C7857342D2}">
      <dsp:nvSpPr>
        <dsp:cNvPr id="0" name=""/>
        <dsp:cNvSpPr/>
      </dsp:nvSpPr>
      <dsp:spPr>
        <a:xfrm>
          <a:off x="2919318" y="2507339"/>
          <a:ext cx="1898762" cy="1898762"/>
        </a:xfrm>
        <a:prstGeom prst="roundRect">
          <a:avLst/>
        </a:prstGeom>
        <a:solidFill>
          <a:schemeClr val="accent2">
            <a:hueOff val="10023211"/>
            <a:satOff val="0"/>
            <a:lumOff val="-1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bg1"/>
              </a:solidFill>
            </a:rPr>
            <a:t>The National Emergency Telecommunication Plan </a:t>
          </a:r>
          <a:r>
            <a:rPr lang="en-US" sz="1200" kern="1200" dirty="0"/>
            <a:t>launched in October 2025 provides a clear framework for maintaining critical telecommunication infrastructure during natural disasters.</a:t>
          </a:r>
        </a:p>
      </dsp:txBody>
      <dsp:txXfrm>
        <a:off x="3012008" y="2600029"/>
        <a:ext cx="1713382" cy="1713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081-37DD-4763-BC0C-78334F887C61}">
      <dsp:nvSpPr>
        <dsp:cNvPr id="0" name=""/>
        <dsp:cNvSpPr/>
      </dsp:nvSpPr>
      <dsp:spPr>
        <a:xfrm>
          <a:off x="11914" y="153203"/>
          <a:ext cx="660945" cy="6609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F31A6-CEF6-4FBD-8AF8-FD1EF8D6833C}">
      <dsp:nvSpPr>
        <dsp:cNvPr id="0" name=""/>
        <dsp:cNvSpPr/>
      </dsp:nvSpPr>
      <dsp:spPr>
        <a:xfrm>
          <a:off x="11914" y="1021313"/>
          <a:ext cx="1888415" cy="416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Systems Planning and Financing</a:t>
          </a:r>
        </a:p>
      </dsp:txBody>
      <dsp:txXfrm>
        <a:off x="11914" y="1021313"/>
        <a:ext cx="1888415" cy="416448"/>
      </dsp:txXfrm>
    </dsp:sp>
    <dsp:sp modelId="{3979463C-BD3E-4D57-8D7E-CB17044770A6}">
      <dsp:nvSpPr>
        <dsp:cNvPr id="0" name=""/>
        <dsp:cNvSpPr/>
      </dsp:nvSpPr>
      <dsp:spPr>
        <a:xfrm>
          <a:off x="11914" y="1534117"/>
          <a:ext cx="1888415" cy="343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country-wide road network vulnerability assessment was completed in 2022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Climate change and adaptation at the center of budget planning</a:t>
          </a:r>
        </a:p>
      </dsp:txBody>
      <dsp:txXfrm>
        <a:off x="11914" y="1534117"/>
        <a:ext cx="1888415" cy="3435823"/>
      </dsp:txXfrm>
    </dsp:sp>
    <dsp:sp modelId="{6786DA41-E4E6-43E4-A782-F96E4CE4B516}">
      <dsp:nvSpPr>
        <dsp:cNvPr id="0" name=""/>
        <dsp:cNvSpPr/>
      </dsp:nvSpPr>
      <dsp:spPr>
        <a:xfrm>
          <a:off x="2230803" y="153203"/>
          <a:ext cx="660945" cy="6609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EF377-E920-4C3D-90F5-854EDFA23F74}">
      <dsp:nvSpPr>
        <dsp:cNvPr id="0" name=""/>
        <dsp:cNvSpPr/>
      </dsp:nvSpPr>
      <dsp:spPr>
        <a:xfrm>
          <a:off x="2230803" y="1021313"/>
          <a:ext cx="1888415" cy="416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Engineering and Design</a:t>
          </a:r>
        </a:p>
      </dsp:txBody>
      <dsp:txXfrm>
        <a:off x="2230803" y="1021313"/>
        <a:ext cx="1888415" cy="416448"/>
      </dsp:txXfrm>
    </dsp:sp>
    <dsp:sp modelId="{9082D702-E895-4E5B-A48B-C29B149009DC}">
      <dsp:nvSpPr>
        <dsp:cNvPr id="0" name=""/>
        <dsp:cNvSpPr/>
      </dsp:nvSpPr>
      <dsp:spPr>
        <a:xfrm>
          <a:off x="2230803" y="1534117"/>
          <a:ext cx="1888415" cy="343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Guidelines on disaster and climate resilient road infrastructure &amp; disaster management developed by the Ministry of Infrastructure.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Updating of the related design standards is at an advanced stage.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Nature-based solutions and other innovative solutions are encouraged to achieve cost-effective climate-proof designs.</a:t>
          </a:r>
        </a:p>
      </dsp:txBody>
      <dsp:txXfrm>
        <a:off x="2230803" y="1534117"/>
        <a:ext cx="1888415" cy="3435823"/>
      </dsp:txXfrm>
    </dsp:sp>
    <dsp:sp modelId="{09444E46-17E4-49CA-A300-142F87BD8BEB}">
      <dsp:nvSpPr>
        <dsp:cNvPr id="0" name=""/>
        <dsp:cNvSpPr/>
      </dsp:nvSpPr>
      <dsp:spPr>
        <a:xfrm>
          <a:off x="4449691" y="153203"/>
          <a:ext cx="660945" cy="6609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321D7-BDA5-4AAF-90ED-19300C6BD559}">
      <dsp:nvSpPr>
        <dsp:cNvPr id="0" name=""/>
        <dsp:cNvSpPr/>
      </dsp:nvSpPr>
      <dsp:spPr>
        <a:xfrm>
          <a:off x="4449691" y="1021313"/>
          <a:ext cx="1888415" cy="416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Operations and Maintenance</a:t>
          </a:r>
        </a:p>
      </dsp:txBody>
      <dsp:txXfrm>
        <a:off x="4449691" y="1021313"/>
        <a:ext cx="1888415" cy="416448"/>
      </dsp:txXfrm>
    </dsp:sp>
    <dsp:sp modelId="{9EAD2202-8F1B-4652-8BDA-B2A9D2C051F1}">
      <dsp:nvSpPr>
        <dsp:cNvPr id="0" name=""/>
        <dsp:cNvSpPr/>
      </dsp:nvSpPr>
      <dsp:spPr>
        <a:xfrm>
          <a:off x="4449691" y="1534117"/>
          <a:ext cx="1888415" cy="343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dedicated Road Maintenance Fund with designated sources of revenues is in place. The Fund is under gradual restructuring to cover the exponentially growing network.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Multi-year maintenance contracts in place for all the national paved roads (highest importance in hierarchy) and urban roads</a:t>
          </a:r>
        </a:p>
      </dsp:txBody>
      <dsp:txXfrm>
        <a:off x="4449691" y="1534117"/>
        <a:ext cx="1888415" cy="3435823"/>
      </dsp:txXfrm>
    </dsp:sp>
    <dsp:sp modelId="{68A655A1-0B0D-4356-8917-E45A7B41100B}">
      <dsp:nvSpPr>
        <dsp:cNvPr id="0" name=""/>
        <dsp:cNvSpPr/>
      </dsp:nvSpPr>
      <dsp:spPr>
        <a:xfrm>
          <a:off x="6668580" y="362455"/>
          <a:ext cx="660945" cy="6609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E5C55-8B5B-48A3-891A-F10936F144BF}">
      <dsp:nvSpPr>
        <dsp:cNvPr id="0" name=""/>
        <dsp:cNvSpPr/>
      </dsp:nvSpPr>
      <dsp:spPr>
        <a:xfrm>
          <a:off x="6668580" y="1230566"/>
          <a:ext cx="1888415" cy="416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Contingency Planning</a:t>
          </a:r>
        </a:p>
      </dsp:txBody>
      <dsp:txXfrm>
        <a:off x="6668580" y="1230566"/>
        <a:ext cx="1888415" cy="416448"/>
      </dsp:txXfrm>
    </dsp:sp>
    <dsp:sp modelId="{F37C3683-65F8-4FBB-BB55-B800D62D1537}">
      <dsp:nvSpPr>
        <dsp:cNvPr id="0" name=""/>
        <dsp:cNvSpPr/>
      </dsp:nvSpPr>
      <dsp:spPr>
        <a:xfrm>
          <a:off x="6693601" y="1610222"/>
          <a:ext cx="1888415" cy="2885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With the recent introduction of OPBRC, a contingent budget is earmarked to ensure timely response to disasters/emergency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Technical “Climate Resilience” Committees at central and local levels established and regularly trained to support timely response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6693601" y="1610222"/>
        <a:ext cx="1888415" cy="2885807"/>
      </dsp:txXfrm>
    </dsp:sp>
    <dsp:sp modelId="{87C495C1-0AC2-4CF4-8265-A785433A6DC8}">
      <dsp:nvSpPr>
        <dsp:cNvPr id="0" name=""/>
        <dsp:cNvSpPr/>
      </dsp:nvSpPr>
      <dsp:spPr>
        <a:xfrm>
          <a:off x="8887468" y="153203"/>
          <a:ext cx="660945" cy="6609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C5FDE-302E-4B62-9298-7E0A11167E95}">
      <dsp:nvSpPr>
        <dsp:cNvPr id="0" name=""/>
        <dsp:cNvSpPr/>
      </dsp:nvSpPr>
      <dsp:spPr>
        <a:xfrm>
          <a:off x="8887468" y="1021313"/>
          <a:ext cx="1888415" cy="416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Institutional Capacity and Coordination</a:t>
          </a:r>
        </a:p>
      </dsp:txBody>
      <dsp:txXfrm>
        <a:off x="8887468" y="1021313"/>
        <a:ext cx="1888415" cy="416448"/>
      </dsp:txXfrm>
    </dsp:sp>
    <dsp:sp modelId="{B32C7D98-4B72-4195-8241-6D50331B8202}">
      <dsp:nvSpPr>
        <dsp:cNvPr id="0" name=""/>
        <dsp:cNvSpPr/>
      </dsp:nvSpPr>
      <dsp:spPr>
        <a:xfrm>
          <a:off x="8887468" y="1534117"/>
          <a:ext cx="1888415" cy="343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Roles and responsibilities clearly outlined with the Ministry in charge of Emergency Management as the lead agency.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887468" y="1534117"/>
        <a:ext cx="1888415" cy="3435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00A83-9949-4E12-BC4E-85B6374E693C}">
      <dsp:nvSpPr>
        <dsp:cNvPr id="0" name=""/>
        <dsp:cNvSpPr/>
      </dsp:nvSpPr>
      <dsp:spPr>
        <a:xfrm>
          <a:off x="0" y="1738"/>
          <a:ext cx="110974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033C2-382C-48AB-BB61-317D022C3047}">
      <dsp:nvSpPr>
        <dsp:cNvPr id="0" name=""/>
        <dsp:cNvSpPr/>
      </dsp:nvSpPr>
      <dsp:spPr>
        <a:xfrm>
          <a:off x="0" y="371834"/>
          <a:ext cx="2219498" cy="144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WHY?</a:t>
          </a:r>
          <a:endParaRPr lang="en-US" sz="4700" kern="1200" dirty="0"/>
        </a:p>
      </dsp:txBody>
      <dsp:txXfrm>
        <a:off x="0" y="371834"/>
        <a:ext cx="2219498" cy="1448642"/>
      </dsp:txXfrm>
    </dsp:sp>
    <dsp:sp modelId="{917C9024-6C80-4AB1-B506-894EC9511275}">
      <dsp:nvSpPr>
        <dsp:cNvPr id="0" name=""/>
        <dsp:cNvSpPr/>
      </dsp:nvSpPr>
      <dsp:spPr>
        <a:xfrm>
          <a:off x="2385960" y="27489"/>
          <a:ext cx="8711530" cy="5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73% of Rwandan population is rural</a:t>
          </a:r>
        </a:p>
      </dsp:txBody>
      <dsp:txXfrm>
        <a:off x="2385960" y="27489"/>
        <a:ext cx="8711530" cy="515018"/>
      </dsp:txXfrm>
    </dsp:sp>
    <dsp:sp modelId="{64DB8239-2A7A-4F57-9C50-43918182FD08}">
      <dsp:nvSpPr>
        <dsp:cNvPr id="0" name=""/>
        <dsp:cNvSpPr/>
      </dsp:nvSpPr>
      <dsp:spPr>
        <a:xfrm>
          <a:off x="2219498" y="542507"/>
          <a:ext cx="8877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5A62F-7B31-4C0B-B646-9E4BDE73BF40}">
      <dsp:nvSpPr>
        <dsp:cNvPr id="0" name=""/>
        <dsp:cNvSpPr/>
      </dsp:nvSpPr>
      <dsp:spPr>
        <a:xfrm>
          <a:off x="2385960" y="568258"/>
          <a:ext cx="8711530" cy="5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Agriculture represents about 25% of the country’s GDP </a:t>
          </a:r>
        </a:p>
      </dsp:txBody>
      <dsp:txXfrm>
        <a:off x="2385960" y="568258"/>
        <a:ext cx="8711530" cy="515018"/>
      </dsp:txXfrm>
    </dsp:sp>
    <dsp:sp modelId="{8692DC36-5CF3-4E5E-8A35-F300AADEEAE8}">
      <dsp:nvSpPr>
        <dsp:cNvPr id="0" name=""/>
        <dsp:cNvSpPr/>
      </dsp:nvSpPr>
      <dsp:spPr>
        <a:xfrm>
          <a:off x="2219498" y="1083276"/>
          <a:ext cx="8877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7B895-212D-4F73-B4F8-7966E4F30BAE}">
      <dsp:nvSpPr>
        <dsp:cNvPr id="0" name=""/>
        <dsp:cNvSpPr/>
      </dsp:nvSpPr>
      <dsp:spPr>
        <a:xfrm>
          <a:off x="2385960" y="1109027"/>
          <a:ext cx="8711530" cy="5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Six out of ten districts of intervention identified as vulnerable</a:t>
          </a:r>
        </a:p>
      </dsp:txBody>
      <dsp:txXfrm>
        <a:off x="2385960" y="1109027"/>
        <a:ext cx="8711530" cy="515018"/>
      </dsp:txXfrm>
    </dsp:sp>
    <dsp:sp modelId="{76009053-C05B-49A0-861E-4078F8E248C1}">
      <dsp:nvSpPr>
        <dsp:cNvPr id="0" name=""/>
        <dsp:cNvSpPr/>
      </dsp:nvSpPr>
      <dsp:spPr>
        <a:xfrm>
          <a:off x="2219498" y="1624045"/>
          <a:ext cx="8877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0D877-3350-46CA-A58E-1D6381B58F19}">
      <dsp:nvSpPr>
        <dsp:cNvPr id="0" name=""/>
        <dsp:cNvSpPr/>
      </dsp:nvSpPr>
      <dsp:spPr>
        <a:xfrm>
          <a:off x="2385960" y="1649796"/>
          <a:ext cx="8711530" cy="5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Rural roads perceived as “agricultural roads” </a:t>
          </a:r>
        </a:p>
      </dsp:txBody>
      <dsp:txXfrm>
        <a:off x="2385960" y="1649796"/>
        <a:ext cx="8711530" cy="515018"/>
      </dsp:txXfrm>
    </dsp:sp>
    <dsp:sp modelId="{BFF7003D-4263-414E-9672-F0EC384922C3}">
      <dsp:nvSpPr>
        <dsp:cNvPr id="0" name=""/>
        <dsp:cNvSpPr/>
      </dsp:nvSpPr>
      <dsp:spPr>
        <a:xfrm>
          <a:off x="2219498" y="2164814"/>
          <a:ext cx="8877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99A10-D339-4A1E-887A-6DD376E17723}">
      <dsp:nvSpPr>
        <dsp:cNvPr id="0" name=""/>
        <dsp:cNvSpPr/>
      </dsp:nvSpPr>
      <dsp:spPr>
        <a:xfrm>
          <a:off x="0" y="2190565"/>
          <a:ext cx="110974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8BFDF-4094-4ECC-8B13-E73CF867E357}">
      <dsp:nvSpPr>
        <dsp:cNvPr id="0" name=""/>
        <dsp:cNvSpPr/>
      </dsp:nvSpPr>
      <dsp:spPr>
        <a:xfrm>
          <a:off x="0" y="2642347"/>
          <a:ext cx="2217278" cy="113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/>
            <a:t>HOW?</a:t>
          </a:r>
          <a:endParaRPr lang="en-US" sz="4700" kern="1200" dirty="0"/>
        </a:p>
      </dsp:txBody>
      <dsp:txXfrm>
        <a:off x="0" y="2642347"/>
        <a:ext cx="2217278" cy="1133705"/>
      </dsp:txXfrm>
    </dsp:sp>
    <dsp:sp modelId="{B291D1D5-ADAB-4CC5-AB33-1A21F9F93287}">
      <dsp:nvSpPr>
        <dsp:cNvPr id="0" name=""/>
        <dsp:cNvSpPr/>
      </dsp:nvSpPr>
      <dsp:spPr>
        <a:xfrm>
          <a:off x="2383741" y="2216315"/>
          <a:ext cx="8711530" cy="5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Introduction of Output Performance-based Road Contracts including emergency budget</a:t>
          </a:r>
        </a:p>
      </dsp:txBody>
      <dsp:txXfrm>
        <a:off x="2383741" y="2216315"/>
        <a:ext cx="8711530" cy="515018"/>
      </dsp:txXfrm>
    </dsp:sp>
    <dsp:sp modelId="{DBA1D2BD-E350-4215-A6C3-8092CA6BDAF0}">
      <dsp:nvSpPr>
        <dsp:cNvPr id="0" name=""/>
        <dsp:cNvSpPr/>
      </dsp:nvSpPr>
      <dsp:spPr>
        <a:xfrm>
          <a:off x="2217278" y="2731333"/>
          <a:ext cx="8877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52312-2113-47C4-BB60-1821AB10767C}">
      <dsp:nvSpPr>
        <dsp:cNvPr id="0" name=""/>
        <dsp:cNvSpPr/>
      </dsp:nvSpPr>
      <dsp:spPr>
        <a:xfrm>
          <a:off x="2383741" y="2757084"/>
          <a:ext cx="8711530" cy="5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Introduction of sealing technologies to increase the asset lifespan</a:t>
          </a:r>
        </a:p>
      </dsp:txBody>
      <dsp:txXfrm>
        <a:off x="2383741" y="2757084"/>
        <a:ext cx="8711530" cy="515018"/>
      </dsp:txXfrm>
    </dsp:sp>
    <dsp:sp modelId="{782B7A73-C6C0-41A9-9241-8F8E0F63FC77}">
      <dsp:nvSpPr>
        <dsp:cNvPr id="0" name=""/>
        <dsp:cNvSpPr/>
      </dsp:nvSpPr>
      <dsp:spPr>
        <a:xfrm>
          <a:off x="2217278" y="3272102"/>
          <a:ext cx="8877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9A1E8-FB22-4C67-9573-703140B7A9C9}">
      <dsp:nvSpPr>
        <dsp:cNvPr id="0" name=""/>
        <dsp:cNvSpPr/>
      </dsp:nvSpPr>
      <dsp:spPr>
        <a:xfrm>
          <a:off x="2383741" y="3297853"/>
          <a:ext cx="8711530" cy="5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Comprehensive geohazard risk assessment and resilient investment plan</a:t>
          </a:r>
        </a:p>
      </dsp:txBody>
      <dsp:txXfrm>
        <a:off x="2383741" y="3297853"/>
        <a:ext cx="8711530" cy="515018"/>
      </dsp:txXfrm>
    </dsp:sp>
    <dsp:sp modelId="{B8FA908C-0531-4643-9186-7E3E55142285}">
      <dsp:nvSpPr>
        <dsp:cNvPr id="0" name=""/>
        <dsp:cNvSpPr/>
      </dsp:nvSpPr>
      <dsp:spPr>
        <a:xfrm>
          <a:off x="2217278" y="3812871"/>
          <a:ext cx="8877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5B57F-C7DE-46C7-9FE8-89AB5F26F606}">
      <dsp:nvSpPr>
        <dsp:cNvPr id="0" name=""/>
        <dsp:cNvSpPr/>
      </dsp:nvSpPr>
      <dsp:spPr>
        <a:xfrm>
          <a:off x="2383741" y="3838622"/>
          <a:ext cx="8711530" cy="5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Development of Standard Operating Procedures (SOPs) to support responsiveness</a:t>
          </a:r>
        </a:p>
      </dsp:txBody>
      <dsp:txXfrm>
        <a:off x="2383741" y="3838622"/>
        <a:ext cx="8711530" cy="515018"/>
      </dsp:txXfrm>
    </dsp:sp>
    <dsp:sp modelId="{AB215DC8-1C4B-4209-894B-66C1F19BE35A}">
      <dsp:nvSpPr>
        <dsp:cNvPr id="0" name=""/>
        <dsp:cNvSpPr/>
      </dsp:nvSpPr>
      <dsp:spPr>
        <a:xfrm>
          <a:off x="2217278" y="4353640"/>
          <a:ext cx="88779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730E8-A2E0-435D-BE4D-9ACD7F09A665}">
      <dsp:nvSpPr>
        <dsp:cNvPr id="0" name=""/>
        <dsp:cNvSpPr/>
      </dsp:nvSpPr>
      <dsp:spPr>
        <a:xfrm>
          <a:off x="4442" y="1062762"/>
          <a:ext cx="2968293" cy="2124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Needs estimation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Stakeholders Engagement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Routine Inspections and Maintenance of the roads and bridges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Early anomaly detection and avoidance</a:t>
          </a:r>
        </a:p>
      </dsp:txBody>
      <dsp:txXfrm>
        <a:off x="53325" y="1111645"/>
        <a:ext cx="2870527" cy="1571215"/>
      </dsp:txXfrm>
    </dsp:sp>
    <dsp:sp modelId="{5F659080-0A47-4F23-AF14-9C27EB660B7D}">
      <dsp:nvSpPr>
        <dsp:cNvPr id="0" name=""/>
        <dsp:cNvSpPr/>
      </dsp:nvSpPr>
      <dsp:spPr>
        <a:xfrm>
          <a:off x="1499709" y="1135644"/>
          <a:ext cx="3093705" cy="3093705"/>
        </a:xfrm>
        <a:prstGeom prst="leftCircularArrow">
          <a:avLst>
            <a:gd name="adj1" fmla="val 2825"/>
            <a:gd name="adj2" fmla="val 344940"/>
            <a:gd name="adj3" fmla="val 2136767"/>
            <a:gd name="adj4" fmla="val 9040806"/>
            <a:gd name="adj5" fmla="val 329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1CB13-3D90-430D-8562-C89A9CD2FCED}">
      <dsp:nvSpPr>
        <dsp:cNvPr id="0" name=""/>
        <dsp:cNvSpPr/>
      </dsp:nvSpPr>
      <dsp:spPr>
        <a:xfrm>
          <a:off x="823249" y="2632348"/>
          <a:ext cx="1914316" cy="761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Preparedness</a:t>
          </a:r>
        </a:p>
      </dsp:txBody>
      <dsp:txXfrm>
        <a:off x="845546" y="2654645"/>
        <a:ext cx="1869722" cy="716666"/>
      </dsp:txXfrm>
    </dsp:sp>
    <dsp:sp modelId="{2D61F9CB-45FC-4FF3-840E-7A6769B9D29D}">
      <dsp:nvSpPr>
        <dsp:cNvPr id="0" name=""/>
        <dsp:cNvSpPr/>
      </dsp:nvSpPr>
      <dsp:spPr>
        <a:xfrm>
          <a:off x="3392300" y="1082777"/>
          <a:ext cx="2760448" cy="2103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5013647"/>
              <a:satOff val="0"/>
              <a:lumOff val="109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Issue public notices/advisories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Activation of emergency systems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Emergency structural rehabilitation or precautional closures</a:t>
          </a:r>
        </a:p>
      </dsp:txBody>
      <dsp:txXfrm>
        <a:off x="3440706" y="1581917"/>
        <a:ext cx="2663636" cy="1555881"/>
      </dsp:txXfrm>
    </dsp:sp>
    <dsp:sp modelId="{99EDCA16-EE2E-49DB-8236-CBD41B0E8FAD}">
      <dsp:nvSpPr>
        <dsp:cNvPr id="0" name=""/>
        <dsp:cNvSpPr/>
      </dsp:nvSpPr>
      <dsp:spPr>
        <a:xfrm>
          <a:off x="4823306" y="-56182"/>
          <a:ext cx="3410216" cy="3410216"/>
        </a:xfrm>
        <a:prstGeom prst="circularArrow">
          <a:avLst>
            <a:gd name="adj1" fmla="val 2563"/>
            <a:gd name="adj2" fmla="val 311019"/>
            <a:gd name="adj3" fmla="val 19513470"/>
            <a:gd name="adj4" fmla="val 12575511"/>
            <a:gd name="adj5" fmla="val 2990"/>
          </a:avLst>
        </a:prstGeom>
        <a:solidFill>
          <a:schemeClr val="accent3">
            <a:hueOff val="-10027293"/>
            <a:satOff val="0"/>
            <a:lumOff val="219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EAA59-C605-427C-B8B8-ED5532FA257E}">
      <dsp:nvSpPr>
        <dsp:cNvPr id="0" name=""/>
        <dsp:cNvSpPr/>
      </dsp:nvSpPr>
      <dsp:spPr>
        <a:xfrm>
          <a:off x="4170877" y="853663"/>
          <a:ext cx="1914316" cy="761260"/>
        </a:xfrm>
        <a:prstGeom prst="roundRect">
          <a:avLst>
            <a:gd name="adj" fmla="val 10000"/>
          </a:avLst>
        </a:prstGeom>
        <a:solidFill>
          <a:schemeClr val="accent3">
            <a:hueOff val="-5013647"/>
            <a:satOff val="0"/>
            <a:lumOff val="109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Event Response</a:t>
          </a:r>
        </a:p>
      </dsp:txBody>
      <dsp:txXfrm>
        <a:off x="4193174" y="875960"/>
        <a:ext cx="1869722" cy="716666"/>
      </dsp:txXfrm>
    </dsp:sp>
    <dsp:sp modelId="{9D9EE49D-F200-44F7-BA3F-9D15175D37D0}">
      <dsp:nvSpPr>
        <dsp:cNvPr id="0" name=""/>
        <dsp:cNvSpPr/>
      </dsp:nvSpPr>
      <dsp:spPr>
        <a:xfrm>
          <a:off x="6565466" y="1073053"/>
          <a:ext cx="3181306" cy="2103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10027293"/>
              <a:satOff val="0"/>
              <a:lumOff val="219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Identify and communicate possible deviations/alternatives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Provide emergency/temporary accesses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Undertake repairs/restoration of damaged infrastructure</a:t>
          </a:r>
        </a:p>
      </dsp:txBody>
      <dsp:txXfrm>
        <a:off x="6613872" y="1121459"/>
        <a:ext cx="3084494" cy="1555881"/>
      </dsp:txXfrm>
    </dsp:sp>
    <dsp:sp modelId="{476A1CB0-7773-49D7-B890-79F516FEB6F7}">
      <dsp:nvSpPr>
        <dsp:cNvPr id="0" name=""/>
        <dsp:cNvSpPr/>
      </dsp:nvSpPr>
      <dsp:spPr>
        <a:xfrm>
          <a:off x="7557895" y="2632274"/>
          <a:ext cx="1914316" cy="761260"/>
        </a:xfrm>
        <a:prstGeom prst="roundRect">
          <a:avLst>
            <a:gd name="adj" fmla="val 10000"/>
          </a:avLst>
        </a:prstGeom>
        <a:solidFill>
          <a:schemeClr val="accent3">
            <a:hueOff val="-10027293"/>
            <a:satOff val="0"/>
            <a:lumOff val="219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Relief</a:t>
          </a:r>
        </a:p>
      </dsp:txBody>
      <dsp:txXfrm>
        <a:off x="7580192" y="2654571"/>
        <a:ext cx="1869722" cy="716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47B80-D718-4377-B6E3-9D99B73C362C}">
      <dsp:nvSpPr>
        <dsp:cNvPr id="0" name=""/>
        <dsp:cNvSpPr/>
      </dsp:nvSpPr>
      <dsp:spPr>
        <a:xfrm>
          <a:off x="0" y="0"/>
          <a:ext cx="4884553" cy="1317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IMMEDIATE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Institutional framework to support collaboration for effective preparedness and response</a:t>
          </a:r>
          <a:endParaRPr lang="en-US" sz="1500" kern="1200" dirty="0"/>
        </a:p>
      </dsp:txBody>
      <dsp:txXfrm>
        <a:off x="38577" y="38577"/>
        <a:ext cx="3463287" cy="1239957"/>
      </dsp:txXfrm>
    </dsp:sp>
    <dsp:sp modelId="{7A110C5F-ADEA-4621-BEA1-E7F820272C28}">
      <dsp:nvSpPr>
        <dsp:cNvPr id="0" name=""/>
        <dsp:cNvSpPr/>
      </dsp:nvSpPr>
      <dsp:spPr>
        <a:xfrm>
          <a:off x="430990" y="1536630"/>
          <a:ext cx="4884553" cy="1317111"/>
        </a:xfrm>
        <a:prstGeom prst="roundRect">
          <a:avLst>
            <a:gd name="adj" fmla="val 10000"/>
          </a:avLst>
        </a:prstGeom>
        <a:solidFill>
          <a:schemeClr val="accent2">
            <a:hueOff val="5011605"/>
            <a:satOff val="0"/>
            <a:lumOff val="-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SHORT TO MEDIUM-TERM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Simplified Standard Operating Procedures can significantly help reduce the impacts</a:t>
          </a:r>
          <a:endParaRPr lang="en-US" sz="1500" kern="1200" dirty="0"/>
        </a:p>
      </dsp:txBody>
      <dsp:txXfrm>
        <a:off x="469567" y="1575207"/>
        <a:ext cx="3520287" cy="1239957"/>
      </dsp:txXfrm>
    </dsp:sp>
    <dsp:sp modelId="{22738747-1336-47F1-A122-29C37F02C1F3}">
      <dsp:nvSpPr>
        <dsp:cNvPr id="0" name=""/>
        <dsp:cNvSpPr/>
      </dsp:nvSpPr>
      <dsp:spPr>
        <a:xfrm>
          <a:off x="861980" y="3073260"/>
          <a:ext cx="4884553" cy="1317111"/>
        </a:xfrm>
        <a:prstGeom prst="roundRect">
          <a:avLst>
            <a:gd name="adj" fmla="val 10000"/>
          </a:avLst>
        </a:prstGeom>
        <a:solidFill>
          <a:schemeClr val="accent2">
            <a:hueOff val="10023211"/>
            <a:satOff val="0"/>
            <a:lumOff val="-1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IN THE LONG RUN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Invest in risk knowledge: development of functional Road Asset Management and Early Warning Systems.</a:t>
          </a:r>
          <a:endParaRPr lang="en-US" sz="1500" kern="1200" dirty="0"/>
        </a:p>
      </dsp:txBody>
      <dsp:txXfrm>
        <a:off x="900557" y="3111837"/>
        <a:ext cx="3520287" cy="1239957"/>
      </dsp:txXfrm>
    </dsp:sp>
    <dsp:sp modelId="{5115D950-A80B-4A1F-AE11-A0DC76874DA4}">
      <dsp:nvSpPr>
        <dsp:cNvPr id="0" name=""/>
        <dsp:cNvSpPr/>
      </dsp:nvSpPr>
      <dsp:spPr>
        <a:xfrm>
          <a:off x="4028431" y="998809"/>
          <a:ext cx="856122" cy="856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21058" y="998809"/>
        <a:ext cx="470868" cy="644232"/>
      </dsp:txXfrm>
    </dsp:sp>
    <dsp:sp modelId="{6CA419CC-1F03-43E7-A613-8C44F8D8526B}">
      <dsp:nvSpPr>
        <dsp:cNvPr id="0" name=""/>
        <dsp:cNvSpPr/>
      </dsp:nvSpPr>
      <dsp:spPr>
        <a:xfrm>
          <a:off x="4459421" y="2526659"/>
          <a:ext cx="856122" cy="8561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1790981"/>
            <a:satOff val="-55784"/>
            <a:lumOff val="-53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790981"/>
              <a:satOff val="-55784"/>
              <a:lumOff val="-5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652048" y="2526659"/>
        <a:ext cx="470868" cy="644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11/11/2025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11/11/2025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34FB0-3D88-4984-8793-EDC0907987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58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jpe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7.jpe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6344" y="2946068"/>
            <a:ext cx="7356749" cy="477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6344" y="3452222"/>
            <a:ext cx="7356749" cy="543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and organisation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689" y="2117472"/>
            <a:ext cx="11090274" cy="74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126" y="3972076"/>
            <a:ext cx="9736183" cy="392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/>
              <a:t>Title of the workshop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6344" y="4381529"/>
            <a:ext cx="7388030" cy="3928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                                 12-14 </a:t>
            </a:r>
            <a:r>
              <a:rPr lang="fr-FR" dirty="0" err="1"/>
              <a:t>November</a:t>
            </a:r>
            <a:r>
              <a:rPr lang="fr-FR" dirty="0"/>
              <a:t>, 2025 / Maputo, Mozambique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990203" y="4884796"/>
            <a:ext cx="1898051" cy="114635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8"/>
          <p:cNvSpPr>
            <a:spLocks noChangeArrowheads="1"/>
          </p:cNvSpPr>
          <p:nvPr userDrawn="1"/>
        </p:nvSpPr>
        <p:spPr bwMode="auto">
          <a:xfrm>
            <a:off x="627018" y="2365538"/>
            <a:ext cx="62811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야외, 하늘, 구름, 지상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EBFCC1-6295-21CF-137C-E899461B3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19923"/>
          <a:stretch>
            <a:fillRect/>
          </a:stretch>
        </p:blipFill>
        <p:spPr>
          <a:xfrm>
            <a:off x="550689" y="457200"/>
            <a:ext cx="3613665" cy="1572263"/>
          </a:xfrm>
          <a:prstGeom prst="rect">
            <a:avLst/>
          </a:prstGeom>
        </p:spPr>
      </p:pic>
      <p:pic>
        <p:nvPicPr>
          <p:cNvPr id="8" name="그림 7" descr="야외, 의류, 사람, 하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8A12C5-17D9-6964-AD00-7DDD536A8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5"/>
          <a:stretch>
            <a:fillRect/>
          </a:stretch>
        </p:blipFill>
        <p:spPr>
          <a:xfrm>
            <a:off x="4240683" y="457200"/>
            <a:ext cx="3548970" cy="1572263"/>
          </a:xfrm>
          <a:prstGeom prst="rect">
            <a:avLst/>
          </a:prstGeom>
        </p:spPr>
      </p:pic>
      <p:pic>
        <p:nvPicPr>
          <p:cNvPr id="15" name="그림 14" descr="야외, 지상, 콘크리트 다리, 다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1FC9E1-8A06-5A5C-60C2-C79625401E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>
            <a:fillRect/>
          </a:stretch>
        </p:blipFill>
        <p:spPr>
          <a:xfrm>
            <a:off x="7865981" y="457200"/>
            <a:ext cx="3774981" cy="1572263"/>
          </a:xfrm>
          <a:prstGeom prst="rect">
            <a:avLst/>
          </a:prstGeom>
        </p:spPr>
      </p:pic>
      <p:pic>
        <p:nvPicPr>
          <p:cNvPr id="28" name="Picture 7" descr="imagesbank">
            <a:extLst>
              <a:ext uri="{FF2B5EF4-FFF2-40B4-BE49-F238E27FC236}">
                <a16:creationId xmlns:a16="http://schemas.microsoft.com/office/drawing/2014/main" id="{CC980BF9-85F3-5BC4-4126-8FD3722C4E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1" y="5221887"/>
            <a:ext cx="1997971" cy="62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" descr="LOGOTIPO_ANE E FUNDO_TRANSPARENTE-01">
            <a:extLst>
              <a:ext uri="{FF2B5EF4-FFF2-40B4-BE49-F238E27FC236}">
                <a16:creationId xmlns:a16="http://schemas.microsoft.com/office/drawing/2014/main" id="{75555FC3-269B-7679-C700-A21E5FF7CA3D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7694399" y="5203237"/>
            <a:ext cx="1297329" cy="7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Logo&#10;&#10;Description automatically generated">
            <a:extLst>
              <a:ext uri="{FF2B5EF4-FFF2-40B4-BE49-F238E27FC236}">
                <a16:creationId xmlns:a16="http://schemas.microsoft.com/office/drawing/2014/main" id="{0800577C-6048-05BE-AC25-B2FF3147FDB9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75" y="5109473"/>
            <a:ext cx="1202318" cy="91369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3963AF2-19A6-EEA7-4286-D630D1DF79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48513" y="5001123"/>
            <a:ext cx="1560548" cy="1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69843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05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459028"/>
            <a:ext cx="11097491" cy="671086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3452" y="16836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3452" y="2944102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09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735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3224115"/>
            <a:ext cx="523896" cy="523896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3452" y="2305418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587103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@PIARC_Roads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10240612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529759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10240612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3453" y="3465720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35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520584" y="1459123"/>
            <a:ext cx="1466495" cy="8857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1B92F5-C0FA-1660-CDDD-7732E7CBDA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9063" y="4922121"/>
            <a:ext cx="11095682" cy="1572904"/>
          </a:xfrm>
          <a:prstGeom prst="rect">
            <a:avLst/>
          </a:prstGeom>
        </p:spPr>
      </p:pic>
      <p:pic>
        <p:nvPicPr>
          <p:cNvPr id="13" name="Picture 7" descr="imagesbank">
            <a:extLst>
              <a:ext uri="{FF2B5EF4-FFF2-40B4-BE49-F238E27FC236}">
                <a16:creationId xmlns:a16="http://schemas.microsoft.com/office/drawing/2014/main" id="{1E164FB9-6E6B-D4B5-1E61-35068F3028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2626903"/>
            <a:ext cx="2216430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 descr="LOGOTIPO_ANE E FUNDO_TRANSPARENTE-01">
            <a:extLst>
              <a:ext uri="{FF2B5EF4-FFF2-40B4-BE49-F238E27FC236}">
                <a16:creationId xmlns:a16="http://schemas.microsoft.com/office/drawing/2014/main" id="{5AF5CE99-0127-4220-8C23-6DFEFD6567E8}"/>
              </a:ext>
            </a:extLst>
          </p:cNvPr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678049" y="3603636"/>
            <a:ext cx="1202318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Logo&#10;&#10;Description automatically generated">
            <a:extLst>
              <a:ext uri="{FF2B5EF4-FFF2-40B4-BE49-F238E27FC236}">
                <a16:creationId xmlns:a16="http://schemas.microsoft.com/office/drawing/2014/main" id="{E45B7940-BB28-3B72-1841-180777CA2898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3" y="3487341"/>
            <a:ext cx="1113598" cy="83848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D7EEBAC-E07A-7552-697A-34C93A9441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41896" y="1442434"/>
            <a:ext cx="1416649" cy="10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montagne, train, extérieur, pont&#10;&#10;Description générée automatiquement">
            <a:extLst>
              <a:ext uri="{FF2B5EF4-FFF2-40B4-BE49-F238E27FC236}">
                <a16:creationId xmlns:a16="http://schemas.microsoft.com/office/drawing/2014/main" id="{683AD6D3-058E-4DA1-915A-489EA03D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917" y="561068"/>
            <a:ext cx="4191220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scène, voie, route, train&#10;&#10;Description générée automatiquement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3428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101CC-40D6-058A-9BF7-F6D3E9B6F8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EEAD42-0D31-1AFD-566E-A2D9BFDFED1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7C212-7ABC-675F-A51C-C7372008CD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FB41D-C398-DC58-1D77-9D0C9FD6E0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 userDrawn="1">
          <p15:clr>
            <a:srgbClr val="F26B43"/>
          </p15:clr>
        </p15:guide>
        <p15:guide id="2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B303F-BBE6-A855-A648-08D2DC885C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24E02-FAF6-FD2B-CD92-1F775C960D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1E426-A078-1D2A-73C2-90FC0A62BE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D620E-A34F-4780-2F86-9A12FD37F40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03896-61A3-7C71-53DD-923107B4647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25F35A-9621-ECB0-64D9-1EBDE10DB39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47D556F-B543-1D8B-B3E1-DF9500EAA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7734" y="4056520"/>
            <a:ext cx="9736183" cy="543235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Improvement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Road</a:t>
            </a:r>
            <a:r>
              <a:rPr lang="ko-KR" altLang="en-US" dirty="0"/>
              <a:t> </a:t>
            </a:r>
            <a:r>
              <a:rPr lang="en-US" altLang="ko-KR" dirty="0"/>
              <a:t>Network Resilience </a:t>
            </a:r>
          </a:p>
          <a:p>
            <a:pPr>
              <a:lnSpc>
                <a:spcPct val="50000"/>
              </a:lnSpc>
            </a:pPr>
            <a:r>
              <a:rPr lang="en-US" altLang="ko-KR" dirty="0"/>
              <a:t>“Strategies for Cost-Effective Climate Change Adaptation and Sustainable Development”</a:t>
            </a:r>
            <a:endParaRPr lang="es-E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Solange Mizero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Transport Specialist, World Bank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544" y="2305477"/>
            <a:ext cx="11070562" cy="8794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From Risk to Resilience: Rwanda's Journey Toward a Climate-Proof Road Network </a:t>
            </a:r>
            <a:r>
              <a:rPr lang="en-US" b="0" dirty="0"/>
              <a:t>	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6794" y="4556958"/>
            <a:ext cx="7358062" cy="392866"/>
          </a:xfrm>
        </p:spPr>
        <p:txBody>
          <a:bodyPr/>
          <a:lstStyle/>
          <a:p>
            <a:r>
              <a:rPr lang="fr-FR" altLang="ko-KR" dirty="0"/>
              <a:t>12-14 </a:t>
            </a:r>
            <a:r>
              <a:rPr lang="en-US" altLang="ko-KR" dirty="0"/>
              <a:t>November</a:t>
            </a:r>
            <a:r>
              <a:rPr lang="fr-FR" altLang="ko-KR" dirty="0"/>
              <a:t> 2025 / Maputo, Mozambique</a:t>
            </a:r>
          </a:p>
          <a:p>
            <a:endParaRPr lang="fr-FR" altLang="ko-K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C987D-0C87-2CCE-6E1B-E7649030A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62196-3B6E-F5C3-5B22-AFF69AF9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097491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Case Study: Rwanda Feeder Roads Development Project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6CB4D0FD-16CD-44C0-A1BF-3BD7ED4B940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70351163"/>
              </p:ext>
            </p:extLst>
          </p:nvPr>
        </p:nvGraphicFramePr>
        <p:xfrm>
          <a:off x="547254" y="1593785"/>
          <a:ext cx="11097491" cy="438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06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CB08-59C7-F701-A9D9-D74B5492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820A7-FAC8-1471-B305-95BCE804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80836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Case Study: Rwanda Feeder Roads Development Project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96306-6DAE-968D-C476-41A450D8ECE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006594"/>
            <a:ext cx="11093450" cy="484481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EB763A3-651C-A8C1-ECEE-169737470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90138"/>
              </p:ext>
            </p:extLst>
          </p:nvPr>
        </p:nvGraphicFramePr>
        <p:xfrm>
          <a:off x="1021168" y="1415442"/>
          <a:ext cx="9751215" cy="424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24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C4035-F66D-E9D9-F5A3-35FE0C70D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5F921-8E9D-CCF0-CF51-2F5E9BAE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61069"/>
            <a:ext cx="11090273" cy="800084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Case Study: Rwanda Feeder Roads Development Project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B18EDF-31F9-A1C4-42F2-4DCEBD4AB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1361153"/>
            <a:ext cx="11090273" cy="4434213"/>
          </a:xfrm>
        </p:spPr>
        <p:txBody>
          <a:bodyPr/>
          <a:lstStyle/>
          <a:p>
            <a:pPr marL="457200" lvl="1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The project made a major turning point with the approval of the first additional </a:t>
            </a:r>
            <a:r>
              <a:rPr lang="en-US">
                <a:latin typeface="Arial Narrow" panose="020B0606020202030204" pitchFamily="34" charset="0"/>
              </a:rPr>
              <a:t>financing in 2017. </a:t>
            </a:r>
            <a:r>
              <a:rPr lang="en-US" dirty="0">
                <a:latin typeface="Arial Narrow" panose="020B0606020202030204" pitchFamily="34" charset="0"/>
              </a:rPr>
              <a:t>Whereas the initial intent was to construct gravel roads, 54% of the roads envisaged under the additional financing were sealed. This brought significant benefits</a:t>
            </a:r>
            <a:r>
              <a:rPr lang="en-US" sz="2200" dirty="0">
                <a:latin typeface="Arial Narrow" panose="020B0606020202030204" pitchFamily="34" charset="0"/>
              </a:rPr>
              <a:t>:</a:t>
            </a:r>
          </a:p>
          <a:p>
            <a:pPr lvl="5"/>
            <a:r>
              <a:rPr lang="en-US" sz="2100" b="1" dirty="0">
                <a:latin typeface="Arial Narrow" panose="020B0606020202030204" pitchFamily="34" charset="0"/>
              </a:rPr>
              <a:t>Prolonged lifespan</a:t>
            </a:r>
            <a:r>
              <a:rPr lang="en-US" sz="2100" dirty="0">
                <a:latin typeface="Arial Narrow" panose="020B0606020202030204" pitchFamily="34" charset="0"/>
              </a:rPr>
              <a:t>: Sealed sections in vulnerable areas can last on average 7 years compared to 2 years when unsealed, bringing value for money to the Government</a:t>
            </a:r>
          </a:p>
          <a:p>
            <a:pPr lvl="5"/>
            <a:r>
              <a:rPr lang="en-US" sz="2100" b="1" dirty="0">
                <a:latin typeface="Arial Narrow" panose="020B0606020202030204" pitchFamily="34" charset="0"/>
              </a:rPr>
              <a:t>Better performance of the road asset</a:t>
            </a:r>
            <a:r>
              <a:rPr lang="en-US" sz="2100" dirty="0">
                <a:latin typeface="Arial Narrow" panose="020B0606020202030204" pitchFamily="34" charset="0"/>
              </a:rPr>
              <a:t>: due to the introduction of OPRC types of contracts with a maintenance phase of about 3 years transferring risks to the contractors.  </a:t>
            </a:r>
          </a:p>
          <a:p>
            <a:pPr lvl="5"/>
            <a:r>
              <a:rPr lang="en-US" sz="2100" b="1" dirty="0">
                <a:latin typeface="Arial Narrow" panose="020B0606020202030204" pitchFamily="34" charset="0"/>
              </a:rPr>
              <a:t>Job creation</a:t>
            </a:r>
            <a:r>
              <a:rPr lang="en-US" sz="2100" dirty="0">
                <a:latin typeface="Arial Narrow" panose="020B0606020202030204" pitchFamily="34" charset="0"/>
              </a:rPr>
              <a:t>: The long-term engagement of contractors and consultants led to higher numbers of jobs created compared to the traditional ways of contracting.  </a:t>
            </a:r>
          </a:p>
          <a:p>
            <a:pPr lvl="5"/>
            <a:r>
              <a:rPr lang="en-US" sz="2100" b="1" dirty="0">
                <a:latin typeface="Arial Narrow" panose="020B0606020202030204" pitchFamily="34" charset="0"/>
              </a:rPr>
              <a:t>Enhanced emergency responsiveness</a:t>
            </a:r>
            <a:r>
              <a:rPr lang="en-US" sz="2100" dirty="0">
                <a:latin typeface="Arial Narrow" panose="020B0606020202030204" pitchFamily="34" charset="0"/>
              </a:rPr>
              <a:t>: a contingent budget was provided for under the contracts to allow timely response to disasters (mainly floods and landslides</a:t>
            </a:r>
            <a:r>
              <a:rPr lang="en-US" sz="2000" dirty="0">
                <a:latin typeface="Arial Narrow" panose="020B0606020202030204" pitchFamily="34" charset="0"/>
              </a:rPr>
              <a:t>)</a:t>
            </a:r>
          </a:p>
          <a:p>
            <a:pPr lvl="2"/>
            <a:endParaRPr lang="en-US" sz="1800" dirty="0">
              <a:latin typeface="Arial Narrow" panose="020B0606020202030204" pitchFamily="34" charset="0"/>
            </a:endParaRPr>
          </a:p>
          <a:p>
            <a:pPr lvl="1"/>
            <a:endParaRPr lang="en-US" sz="1500" dirty="0">
              <a:latin typeface="+mn-lt"/>
            </a:endParaRPr>
          </a:p>
          <a:p>
            <a:pPr marL="457200" lvl="1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FFC62-04CA-7E78-8D64-D62D24D1A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26" r="8496"/>
          <a:stretch>
            <a:fillRect/>
          </a:stretch>
        </p:blipFill>
        <p:spPr>
          <a:xfrm>
            <a:off x="1152394" y="3043345"/>
            <a:ext cx="1665962" cy="20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8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2CAD3-A10A-1F12-010D-30170BC79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6F4AD-7FBD-D1E8-245D-1A29ADBE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61069"/>
            <a:ext cx="11090273" cy="800084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Case Study: Rwanda Feeder Roads Development Project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964274-3E32-8E7B-E7DA-B0E6391C3E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9659" y="1240076"/>
            <a:ext cx="9845459" cy="5056855"/>
          </a:xfrm>
        </p:spPr>
        <p:txBody>
          <a:bodyPr/>
          <a:lstStyle/>
          <a:p>
            <a:pPr marL="914400" lvl="2" indent="0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+mn-lt"/>
            </a:endParaRPr>
          </a:p>
          <a:p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000" dirty="0">
              <a:latin typeface="Arial Narrow" panose="020B0606020202030204" pitchFamily="34" charset="0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2A2113-7F09-D887-0171-D9532B50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1568446"/>
            <a:ext cx="4445627" cy="2148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8DB43-0850-0AD6-9858-3C1EB3F70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7" y="3716846"/>
            <a:ext cx="4445627" cy="225171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E68F63-311B-0320-E3F0-7F433219A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8" y="1568446"/>
            <a:ext cx="4572000" cy="440011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39868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F2B5B-C0D9-FA73-5043-B19CC8ECF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667CA89-0EE9-8BF7-83B2-A7CCCD13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92" t="3194" r="-2" b="14458"/>
          <a:stretch>
            <a:fillRect/>
          </a:stretch>
        </p:blipFill>
        <p:spPr>
          <a:xfrm>
            <a:off x="703546" y="1172336"/>
            <a:ext cx="5392454" cy="4532115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95915-5FEA-DDA2-9121-F58232A8FD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0" y="1378438"/>
            <a:ext cx="5548312" cy="4119909"/>
          </a:xfrm>
        </p:spPr>
        <p:txBody>
          <a:bodyPr>
            <a:normAutofit/>
          </a:bodyPr>
          <a:lstStyle/>
          <a:p>
            <a:r>
              <a:rPr lang="en-US" sz="2600" dirty="0"/>
              <a:t>Disasters are inevitable and induce direct socio-economic impacts. Preparedness matters!</a:t>
            </a:r>
          </a:p>
          <a:p>
            <a:r>
              <a:rPr lang="en-US" sz="2600" dirty="0"/>
              <a:t>Rethink Infrastructure designs and maintenance towards sustainable infrastructure </a:t>
            </a:r>
          </a:p>
          <a:p>
            <a:r>
              <a:rPr lang="en-US" sz="2600" dirty="0"/>
              <a:t>Resilience financing: an integral part of the asset lifecycle, not optional</a:t>
            </a:r>
          </a:p>
          <a:p>
            <a:r>
              <a:rPr lang="en-US" sz="2600" dirty="0"/>
              <a:t>Institutional strengthening and capacity building: a sure way of achieving resilience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177D25A-675F-006B-EAAA-C9857D500F64}"/>
              </a:ext>
            </a:extLst>
          </p:cNvPr>
          <p:cNvSpPr txBox="1">
            <a:spLocks/>
          </p:cNvSpPr>
          <p:nvPr/>
        </p:nvSpPr>
        <p:spPr>
          <a:xfrm>
            <a:off x="5271654" y="625863"/>
            <a:ext cx="6216801" cy="9336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200" dirty="0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5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6D7D3-1414-16E4-D7AB-65BFAC5A4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6501BC-637B-71F9-2E29-816CBB6A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65" y="1215025"/>
            <a:ext cx="5098961" cy="4584526"/>
          </a:xfrm>
          <a:prstGeom prst="rect">
            <a:avLst/>
          </a:prstGeom>
          <a:noFill/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0BC1B75-99E9-F1EF-A399-5BFBC77E5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489464"/>
              </p:ext>
            </p:extLst>
          </p:nvPr>
        </p:nvGraphicFramePr>
        <p:xfrm>
          <a:off x="5924811" y="1058450"/>
          <a:ext cx="5746534" cy="439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73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Solange Mizero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1853" y="2983447"/>
            <a:ext cx="4319067" cy="428865"/>
          </a:xfrm>
        </p:spPr>
        <p:txBody>
          <a:bodyPr/>
          <a:lstStyle/>
          <a:p>
            <a:r>
              <a:rPr lang="en-US" dirty="0"/>
              <a:t>smizero@worldbank.org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CB4548-711A-4621-B5C7-3C22CC479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3452" y="2400867"/>
            <a:ext cx="4317468" cy="543235"/>
          </a:xfrm>
        </p:spPr>
        <p:txBody>
          <a:bodyPr/>
          <a:lstStyle/>
          <a:p>
            <a:r>
              <a:rPr lang="en-US" dirty="0"/>
              <a:t>Transport Specialist, World Bank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1853" y="3498575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@solange_mizero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8B1AF-8AE9-4C9A-96D7-C9FB5012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097491" cy="703251"/>
          </a:xfrm>
        </p:spPr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Index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6E68CB-DAA3-482F-A04A-396BBEAFBF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537589"/>
            <a:ext cx="8433908" cy="3186518"/>
          </a:xfrm>
        </p:spPr>
        <p:txBody>
          <a:bodyPr/>
          <a:lstStyle/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Introduction and Context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Rwanda’s Climate Challenges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Vulnerability Mapping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Policy Framework for Resilience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Adaptability and Response Initiatives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Case Study: Rwanda Feeder Roads Development Project</a:t>
            </a:r>
          </a:p>
          <a:p>
            <a:pPr marL="457200" indent="-457200">
              <a:lnSpc>
                <a:spcPct val="60000"/>
              </a:lnSpc>
              <a:buFont typeface="+mj-lt"/>
              <a:buAutoNum type="arabicPeriod"/>
            </a:pPr>
            <a:r>
              <a:rPr lang="en-US" sz="2400" b="1" dirty="0"/>
              <a:t>Key Take Aways and Next Steps</a:t>
            </a:r>
          </a:p>
          <a:p>
            <a:pPr marL="0" indent="0">
              <a:lnSpc>
                <a:spcPct val="6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6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FBA90-DDCB-4B05-B386-34E65014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4838939" cy="1325563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Introduction and Context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594AA-C348-489F-8A3B-114C26C106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1352" y="1168924"/>
            <a:ext cx="5390083" cy="4918725"/>
          </a:xfrm>
        </p:spPr>
        <p:txBody>
          <a:bodyPr/>
          <a:lstStyle/>
          <a:p>
            <a:pPr lvl="0"/>
            <a:r>
              <a:rPr lang="en-US" sz="2000" dirty="0"/>
              <a:t>Located in East Africa, Rwanda borders Tanzania, DRC, Uganda and Burundi.</a:t>
            </a:r>
          </a:p>
          <a:p>
            <a:pPr lvl="0"/>
            <a:r>
              <a:rPr lang="en-US" sz="2000" dirty="0"/>
              <a:t>Low-income country, with services, agriculture and industry being the major contributors to the GDP  </a:t>
            </a:r>
          </a:p>
          <a:p>
            <a:r>
              <a:rPr lang="en-US" sz="2000" dirty="0"/>
              <a:t>Road transport is by far the most used mode of transport as it caters for more than 90% of the people and passenger traffic</a:t>
            </a:r>
          </a:p>
          <a:p>
            <a:pPr lvl="0"/>
            <a:r>
              <a:rPr lang="en-US" sz="2000" dirty="0"/>
              <a:t>The country’s road network is estimated at 38,000km:</a:t>
            </a:r>
          </a:p>
          <a:p>
            <a:pPr lvl="1"/>
            <a:r>
              <a:rPr lang="en-US" sz="1800" b="1" dirty="0">
                <a:latin typeface="Arial Narrow"/>
              </a:rPr>
              <a:t>National roads: 2,735 km (of which 58% are paved)</a:t>
            </a:r>
          </a:p>
          <a:p>
            <a:pPr lvl="1"/>
            <a:r>
              <a:rPr lang="en-US" sz="1800" b="1" dirty="0">
                <a:latin typeface="Arial Narrow"/>
              </a:rPr>
              <a:t>District roads-Class 1: 3,939 km (of which 5% are paved)</a:t>
            </a:r>
          </a:p>
          <a:p>
            <a:pPr lvl="1"/>
            <a:r>
              <a:rPr lang="en-US" sz="1800" b="1" dirty="0">
                <a:latin typeface="Arial Narrow"/>
              </a:rPr>
              <a:t>District roads-Class 2: 9,763 km (of which 2% are paved)</a:t>
            </a:r>
          </a:p>
          <a:p>
            <a:pPr lvl="1"/>
            <a:r>
              <a:rPr lang="en-US" sz="1800" b="1" dirty="0">
                <a:latin typeface="Arial Narrow"/>
              </a:rPr>
              <a:t>Others (Local/ Tertiary): 21,461 km (of which 2% are paved)</a:t>
            </a:r>
            <a:endParaRPr lang="en-GB" sz="1800" b="1" dirty="0">
              <a:latin typeface="Arial Narrow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1600" dirty="0"/>
          </a:p>
          <a:p>
            <a:pPr marL="0" lvl="1" indent="0">
              <a:spcBef>
                <a:spcPts val="1000"/>
              </a:spcBef>
              <a:buNone/>
            </a:pPr>
            <a:endParaRPr lang="en-US" sz="1600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106AEC-70A0-0001-2832-3E86D4B2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436" y="1791221"/>
            <a:ext cx="5603308" cy="4070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9BC01C-0B30-FB02-38E6-0A637F2E74B3}"/>
              </a:ext>
            </a:extLst>
          </p:cNvPr>
          <p:cNvSpPr txBox="1"/>
          <p:nvPr/>
        </p:nvSpPr>
        <p:spPr>
          <a:xfrm>
            <a:off x="6041436" y="5862181"/>
            <a:ext cx="363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Topographic map of Rwanda</a:t>
            </a:r>
          </a:p>
          <a:p>
            <a:r>
              <a:rPr lang="en-US" sz="1200" dirty="0"/>
              <a:t>Source RTDA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E0A576-6041-DE5A-5154-5667E956AED4}"/>
              </a:ext>
            </a:extLst>
          </p:cNvPr>
          <p:cNvSpPr txBox="1"/>
          <p:nvPr/>
        </p:nvSpPr>
        <p:spPr>
          <a:xfrm>
            <a:off x="5774499" y="995820"/>
            <a:ext cx="576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Rwanda is known for its hilly terrain (“Country of a thousand hills”) making it prone to floods and landslides.</a:t>
            </a:r>
          </a:p>
        </p:txBody>
      </p:sp>
    </p:spTree>
    <p:extLst>
      <p:ext uri="{BB962C8B-B14F-4D97-AF65-F5344CB8AC3E}">
        <p14:creationId xmlns:p14="http://schemas.microsoft.com/office/powerpoint/2010/main" val="923492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BEC10-5579-9231-A738-B124CAEC3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3B888-E491-563C-FAB2-DF684FDE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485911"/>
            <a:ext cx="6894966" cy="992159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Rwanda’s Climate Challenges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FD587D-6C70-E63B-A73D-E47A4A644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5" y="1402915"/>
            <a:ext cx="6100456" cy="4894017"/>
          </a:xfrm>
        </p:spPr>
        <p:txBody>
          <a:bodyPr/>
          <a:lstStyle/>
          <a:p>
            <a:r>
              <a:rPr lang="en-US" sz="2200" dirty="0"/>
              <a:t>Rwanda ranks 154th out of 185 countries in the Notre Dame Vulnerability Index, highlighting high exposure and low adaptive capacity.</a:t>
            </a:r>
          </a:p>
          <a:p>
            <a:pPr lvl="0"/>
            <a:r>
              <a:rPr lang="en-US" sz="2200" dirty="0"/>
              <a:t>Rwanda faces frequent floods, landslides, and soil erosion, especially during heavy rains. </a:t>
            </a:r>
          </a:p>
          <a:p>
            <a:pPr lvl="0"/>
            <a:r>
              <a:rPr lang="en-US" sz="2200" dirty="0"/>
              <a:t>Historically, climate change has posed significant risks to lives and infrastructure, making resilience a national priority.</a:t>
            </a:r>
          </a:p>
          <a:p>
            <a:pPr lvl="0"/>
            <a:r>
              <a:rPr lang="en-US" sz="2200" dirty="0"/>
              <a:t>Recent disasters of May 2023 floods claimed more than 130 lives and caused over $193 million in damages, with $115 million affecting the transport sector.</a:t>
            </a:r>
          </a:p>
          <a:p>
            <a:pPr lvl="0"/>
            <a:r>
              <a:rPr lang="en-US" sz="2200" dirty="0"/>
              <a:t>These risks threaten connectivity, safety, and economic stability</a:t>
            </a: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Content Placeholder 14">
            <a:extLst>
              <a:ext uri="{FF2B5EF4-FFF2-40B4-BE49-F238E27FC236}">
                <a16:creationId xmlns:a16="http://schemas.microsoft.com/office/drawing/2014/main" id="{BB840249-BC61-3138-DDF4-0C548C28A4F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5110" r="25110"/>
          <a:stretch>
            <a:fillRect/>
          </a:stretch>
        </p:blipFill>
        <p:spPr>
          <a:xfrm>
            <a:off x="6749940" y="1478070"/>
            <a:ext cx="4891196" cy="4397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69FE56-F647-E5EE-477C-8AAB2AC9588B}"/>
              </a:ext>
            </a:extLst>
          </p:cNvPr>
          <p:cNvSpPr txBox="1"/>
          <p:nvPr/>
        </p:nvSpPr>
        <p:spPr>
          <a:xfrm>
            <a:off x="6749941" y="5846252"/>
            <a:ext cx="48911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Illustration of damages of May 2023</a:t>
            </a:r>
          </a:p>
          <a:p>
            <a:r>
              <a:rPr lang="en-US" sz="1300" dirty="0"/>
              <a:t>Source: Rwanda Transport Development Agency</a:t>
            </a:r>
          </a:p>
        </p:txBody>
      </p:sp>
    </p:spTree>
    <p:extLst>
      <p:ext uri="{BB962C8B-B14F-4D97-AF65-F5344CB8AC3E}">
        <p14:creationId xmlns:p14="http://schemas.microsoft.com/office/powerpoint/2010/main" val="285964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5C11B-D974-AC5F-699A-9CD263D46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0906A-A202-852F-3AC1-58E11B05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5" y="1132136"/>
            <a:ext cx="5157786" cy="544232"/>
          </a:xfrm>
        </p:spPr>
        <p:txBody>
          <a:bodyPr/>
          <a:lstStyle/>
          <a:p>
            <a:r>
              <a:rPr lang="en-US" sz="1600" b="0" dirty="0"/>
              <a:t>Spatial distribution of the vulnerability assessment on hotspots (February 2022)</a:t>
            </a:r>
            <a:br>
              <a:rPr lang="en-US" sz="1600" dirty="0"/>
            </a:br>
            <a:endParaRPr lang="en-US" sz="16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22CAEB-1903-DBCF-7A22-166E0E3EE0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68924"/>
            <a:ext cx="11093450" cy="5131075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endParaRPr lang="en-GB" dirty="0">
              <a:latin typeface="Arial Narrow"/>
            </a:endParaRPr>
          </a:p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09A345D-A2D0-EC6C-B9E2-14DE4D1C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1865985"/>
            <a:ext cx="5157786" cy="4244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B80FD316-936C-C691-9276-2411EBEB66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03"/>
          <a:stretch>
            <a:fillRect/>
          </a:stretch>
        </p:blipFill>
        <p:spPr>
          <a:xfrm>
            <a:off x="6238875" y="1865985"/>
            <a:ext cx="5200649" cy="4244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63AD2F0-0A39-0814-E725-ECF00B3A0FB8}"/>
              </a:ext>
            </a:extLst>
          </p:cNvPr>
          <p:cNvSpPr txBox="1">
            <a:spLocks/>
          </p:cNvSpPr>
          <p:nvPr/>
        </p:nvSpPr>
        <p:spPr>
          <a:xfrm>
            <a:off x="6238875" y="1170504"/>
            <a:ext cx="5275264" cy="544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b="0" dirty="0"/>
              <a:t>Roads and bridges damaged by floods and landslides of May 2023</a:t>
            </a:r>
          </a:p>
          <a:p>
            <a:br>
              <a:rPr lang="en-US" sz="1600" dirty="0"/>
            </a:br>
            <a:endParaRPr lang="en-US" sz="1600" dirty="0">
              <a:solidFill>
                <a:srgbClr val="ED9D00"/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2D580D4-9280-E00C-B258-C1F0C834A883}"/>
              </a:ext>
            </a:extLst>
          </p:cNvPr>
          <p:cNvSpPr txBox="1">
            <a:spLocks/>
          </p:cNvSpPr>
          <p:nvPr/>
        </p:nvSpPr>
        <p:spPr>
          <a:xfrm>
            <a:off x="879475" y="558001"/>
            <a:ext cx="7017400" cy="7830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ED9D00"/>
                </a:solidFill>
              </a:rPr>
              <a:t>Vulnerability Mapping</a:t>
            </a:r>
            <a:br>
              <a:rPr lang="en-US" sz="1600" dirty="0"/>
            </a:br>
            <a:endParaRPr lang="en-US" sz="1600" dirty="0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3A665-C732-947E-D50C-85555F15D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C2B70-5E48-8DC6-AD77-DDA1E662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Policy Framework for Resilience</a:t>
            </a:r>
            <a:br>
              <a:rPr lang="en-US" sz="3200" dirty="0">
                <a:solidFill>
                  <a:srgbClr val="ED9D00"/>
                </a:solidFill>
              </a:rPr>
            </a:br>
            <a:endParaRPr lang="en-US" sz="3200" dirty="0">
              <a:solidFill>
                <a:srgbClr val="ED9D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9CD07-0021-D65F-8564-1AE321F897B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181450"/>
            <a:ext cx="11093450" cy="5131075"/>
          </a:xfrm>
        </p:spPr>
        <p:txBody>
          <a:bodyPr/>
          <a:lstStyle/>
          <a:p>
            <a:pPr marL="685800" lvl="2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43485-6732-4D45-5831-56982B737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09581"/>
              </p:ext>
            </p:extLst>
          </p:nvPr>
        </p:nvGraphicFramePr>
        <p:xfrm>
          <a:off x="645593" y="1168924"/>
          <a:ext cx="5692578" cy="486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04C498-D5EA-6FD5-BD59-C36A7308700C}"/>
              </a:ext>
            </a:extLst>
          </p:cNvPr>
          <p:cNvSpPr txBox="1">
            <a:spLocks/>
          </p:cNvSpPr>
          <p:nvPr/>
        </p:nvSpPr>
        <p:spPr>
          <a:xfrm>
            <a:off x="6630376" y="1119850"/>
            <a:ext cx="5012566" cy="51310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9D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 Narrow" panose="020B0606020202030204" pitchFamily="34" charset="0"/>
              </a:rPr>
              <a:t>The Ministry in charge of Emergency Management is the leading institution in handling disaster preparedness and response management .</a:t>
            </a:r>
          </a:p>
          <a:p>
            <a:r>
              <a:rPr lang="en-US" sz="1800" dirty="0">
                <a:latin typeface="Arial Narrow" panose="020B0606020202030204" pitchFamily="34" charset="0"/>
              </a:rPr>
              <a:t>The Ministry of Infrastructure through its implementing arm, the Rwanda Transport Development Agency ensures design, construction and maintenance of a climate resilient road infrastructure.</a:t>
            </a:r>
          </a:p>
          <a:p>
            <a:r>
              <a:rPr lang="en-US" sz="1800" dirty="0">
                <a:latin typeface="Arial Narrow" panose="020B0606020202030204" pitchFamily="34" charset="0"/>
              </a:rPr>
              <a:t>Climate resilient road design, build back better guidelines and disaster risk monitoring are integrated into budget  planning.</a:t>
            </a:r>
          </a:p>
          <a:p>
            <a:r>
              <a:rPr lang="en-US" sz="1800" dirty="0">
                <a:latin typeface="Arial Narrow" panose="020B0606020202030204" pitchFamily="34" charset="0"/>
              </a:rPr>
              <a:t>Mainstreaming through integrated national planning, strategic environmental assessments of policies and programs as well as sector strategic plans remains an important tool towards resilience.</a:t>
            </a:r>
          </a:p>
          <a:p>
            <a:r>
              <a:rPr lang="en-US" sz="1800" dirty="0">
                <a:latin typeface="Arial Narrow" panose="020B0606020202030204" pitchFamily="34" charset="0"/>
              </a:rPr>
              <a:t>Effective preparedness and prompt response continue to rely heavily on the collaboration among the government, development partners, and technical committees.</a:t>
            </a:r>
          </a:p>
        </p:txBody>
      </p:sp>
    </p:spTree>
    <p:extLst>
      <p:ext uri="{BB962C8B-B14F-4D97-AF65-F5344CB8AC3E}">
        <p14:creationId xmlns:p14="http://schemas.microsoft.com/office/powerpoint/2010/main" val="36234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673BC-7D17-5ECF-224F-3FAE1FE89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32CE-ED8E-2179-E4E3-3C8CFF32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09749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Adaptability and Response Initiatives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F4175F1-72F6-B39E-15D1-B1E7ABB957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708375"/>
              </p:ext>
            </p:extLst>
          </p:nvPr>
        </p:nvGraphicFramePr>
        <p:xfrm>
          <a:off x="702099" y="1265128"/>
          <a:ext cx="10787799" cy="512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03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F5F9F-D741-082D-327A-826BB04EF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EB2894-AF8F-C712-A4EF-19C3032E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1069"/>
            <a:ext cx="6894966" cy="10422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D9D00"/>
                </a:solidFill>
              </a:rPr>
              <a:t>Ongoing World Bank Adaptation Initiatives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DDDC44-7969-B0BC-2E87-B1432AD695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058" y="1603333"/>
            <a:ext cx="6894966" cy="4534420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700" b="1" dirty="0">
                <a:latin typeface="Arial Narrow" panose="020B0606020202030204" pitchFamily="34" charset="0"/>
              </a:rPr>
              <a:t>Feeder Roads Development Project:</a:t>
            </a:r>
          </a:p>
          <a:p>
            <a:pPr marL="685800"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700" dirty="0">
                <a:latin typeface="Arial Narrow" panose="020B0606020202030204" pitchFamily="34" charset="0"/>
              </a:rPr>
              <a:t>Approved in March 2014, due closure in December 2025.</a:t>
            </a:r>
          </a:p>
          <a:p>
            <a:pPr marL="685800"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700" dirty="0">
                <a:latin typeface="Arial Narrow" panose="020B0606020202030204" pitchFamily="34" charset="0"/>
              </a:rPr>
              <a:t>Supports rural road connectivity in selected districts with an aspect of climate change adaptation as detailed in the next slides 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fr-FR" sz="1700" b="1" dirty="0">
                <a:latin typeface="Arial Narrow" panose="020B0606020202030204" pitchFamily="34" charset="0"/>
              </a:rPr>
              <a:t>Rwanda Emergency Connectivity Restoration Project:</a:t>
            </a:r>
          </a:p>
          <a:p>
            <a:pPr marL="685800"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700" dirty="0">
                <a:latin typeface="Arial Narrow" panose="020B0606020202030204" pitchFamily="34" charset="0"/>
              </a:rPr>
              <a:t>Approved in April 2024 </a:t>
            </a:r>
          </a:p>
          <a:p>
            <a:pPr marL="685800"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700" dirty="0">
                <a:latin typeface="Arial Narrow" panose="020B0606020202030204" pitchFamily="34" charset="0"/>
              </a:rPr>
              <a:t>Designed as a response to the recent floods and landslides of May 2023 to restore connectivity in the affected districts</a:t>
            </a:r>
          </a:p>
          <a:p>
            <a:pPr marL="685800"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700" dirty="0">
                <a:latin typeface="Arial Narrow" panose="020B0606020202030204" pitchFamily="34" charset="0"/>
              </a:rPr>
              <a:t>The project </a:t>
            </a:r>
            <a:r>
              <a:rPr lang="fr-FR" sz="1700" dirty="0" err="1">
                <a:latin typeface="Arial Narrow" panose="020B0606020202030204" pitchFamily="34" charset="0"/>
              </a:rPr>
              <a:t>is</a:t>
            </a:r>
            <a:r>
              <a:rPr lang="fr-FR" sz="1700" dirty="0">
                <a:latin typeface="Arial Narrow" panose="020B0606020202030204" pitchFamily="34" charset="0"/>
              </a:rPr>
              <a:t> supporting the rehabilitation/ repair of damaged roads and bridges 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700" b="1" dirty="0">
                <a:latin typeface="Arial Narrow" panose="020B0606020202030204" pitchFamily="34" charset="0"/>
              </a:rPr>
              <a:t>Rwanda Disaster Risk Management Development Policy Credit with a Catastrophe Deferred Drawdown Option</a:t>
            </a:r>
          </a:p>
          <a:p>
            <a:pPr marL="685800"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</a:rPr>
              <a:t>Approved in September 2025 </a:t>
            </a:r>
          </a:p>
          <a:p>
            <a:pPr marL="685800"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</a:rPr>
              <a:t>The development objective is to improve Rwanda’s preparedness and response to disaster and health emergencies, while strengthening resilience of its built environment and natural resources. </a:t>
            </a:r>
          </a:p>
          <a:p>
            <a:pPr marL="685800"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700" dirty="0">
                <a:latin typeface="Arial Narrow" panose="020B0606020202030204" pitchFamily="34" charset="0"/>
              </a:rPr>
              <a:t>The operation increases the resilience of the country by ensuring immediate drawdown of funds in case of an emergency.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A person on a motorcycle in a flooded road&#10;&#10;AI-generated content may be incorrect.">
            <a:extLst>
              <a:ext uri="{FF2B5EF4-FFF2-40B4-BE49-F238E27FC236}">
                <a16:creationId xmlns:a16="http://schemas.microsoft.com/office/drawing/2014/main" id="{7F1E2A31-ED8D-61B5-A318-78E42756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36" r="31018" b="1"/>
          <a:stretch>
            <a:fillRect/>
          </a:stretch>
        </p:blipFill>
        <p:spPr>
          <a:xfrm>
            <a:off x="7444025" y="991315"/>
            <a:ext cx="4197112" cy="514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58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39975-3226-CD74-6E7E-D679036A2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B2BF5-3535-2B0D-FE62-D102CDF7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61069"/>
            <a:ext cx="11090273" cy="800084"/>
          </a:xfrm>
        </p:spPr>
        <p:txBody>
          <a:bodyPr/>
          <a:lstStyle/>
          <a:p>
            <a:r>
              <a:rPr lang="en-US" sz="3200" dirty="0">
                <a:solidFill>
                  <a:srgbClr val="ED9D00"/>
                </a:solidFill>
              </a:rPr>
              <a:t>Case study: Rwanda Feeder Roads Development Project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5AFE32-815C-38CD-C0D5-7DE906B5D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059" y="1114816"/>
            <a:ext cx="5546942" cy="5073042"/>
          </a:xfrm>
        </p:spPr>
        <p:txBody>
          <a:bodyPr/>
          <a:lstStyle/>
          <a:p>
            <a:r>
              <a:rPr lang="en-US" sz="1750" b="1" dirty="0"/>
              <a:t>Project Development Objective</a:t>
            </a:r>
            <a:r>
              <a:rPr lang="en-US" sz="1750" dirty="0"/>
              <a:t>: To enhance all season road connectivity to agricultural market centers in selected districts.</a:t>
            </a:r>
          </a:p>
          <a:p>
            <a:r>
              <a:rPr lang="en-US" sz="1750" b="1" dirty="0"/>
              <a:t>Financiers</a:t>
            </a:r>
            <a:r>
              <a:rPr lang="en-US" sz="1750" dirty="0"/>
              <a:t>: World Bank,  MTDF (USAID and </a:t>
            </a:r>
            <a:r>
              <a:rPr lang="en-US" sz="1750" dirty="0" err="1"/>
              <a:t>KoN</a:t>
            </a:r>
            <a:r>
              <a:rPr lang="en-US" sz="1750" dirty="0"/>
              <a:t>), CIF and </a:t>
            </a:r>
            <a:r>
              <a:rPr lang="en-US" sz="1750" dirty="0" err="1"/>
              <a:t>GoR</a:t>
            </a:r>
            <a:r>
              <a:rPr lang="en-US" sz="175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1750" dirty="0"/>
          </a:p>
          <a:p>
            <a:pPr>
              <a:spcBef>
                <a:spcPts val="0"/>
              </a:spcBef>
            </a:pPr>
            <a:r>
              <a:rPr lang="en-US" sz="1750" b="1" dirty="0"/>
              <a:t>Key components</a:t>
            </a:r>
            <a:r>
              <a:rPr lang="en-US" sz="175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50" dirty="0">
                <a:latin typeface="Arial Narrow" panose="020B0606020202030204" pitchFamily="34" charset="0"/>
              </a:rPr>
              <a:t>Rehabilitation, Upgrading and Maintenance of Selected Feeder Roads (720km)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50" dirty="0">
                <a:latin typeface="Arial Narrow" panose="020B0606020202030204" pitchFamily="34" charset="0"/>
              </a:rPr>
              <a:t>Strategy Development for Rural Access and Transport Mobility Improvement and Institutional Development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50" dirty="0">
                <a:latin typeface="Arial Narrow" panose="020B0606020202030204" pitchFamily="34" charset="0"/>
              </a:rPr>
              <a:t>Project Management Support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750" b="1" dirty="0">
                <a:latin typeface="Arial Narrow" panose="020B0606020202030204" pitchFamily="34" charset="0"/>
              </a:rPr>
              <a:t>Achievements to date: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50" dirty="0">
                <a:latin typeface="Arial Narrow" panose="020B0606020202030204" pitchFamily="34" charset="0"/>
              </a:rPr>
              <a:t>696km of roads completed, 1.5 million rural people and 150 market centers connected to an all-season road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50" dirty="0">
                <a:latin typeface="Arial Narrow" panose="020B0606020202030204" pitchFamily="34" charset="0"/>
              </a:rPr>
              <a:t>Strategic documents developed to guide rural roads transport sector (feeder roads strategy, feeder roads master plan and geohazard risk assessment)</a:t>
            </a:r>
          </a:p>
          <a:p>
            <a:pPr lvl="1"/>
            <a:endParaRPr lang="en-US" sz="1500" dirty="0">
              <a:latin typeface="+mn-lt"/>
            </a:endParaRPr>
          </a:p>
          <a:p>
            <a:pPr marL="457200" lvl="1" indent="0">
              <a:buNone/>
            </a:pPr>
            <a:endParaRPr lang="en-US" sz="1800" dirty="0">
              <a:latin typeface="+mn-lt"/>
            </a:endParaRPr>
          </a:p>
          <a:p>
            <a:endParaRPr lang="en-GB" sz="2400" b="1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fr-FR" sz="2800" b="1" dirty="0">
              <a:latin typeface="Arial Narro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DEEA7-B7C7-3D56-19EF-89524FE39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102" y="1227551"/>
            <a:ext cx="5546942" cy="4471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6DB5E-C1C2-88FF-C946-E2D074602B71}"/>
              </a:ext>
            </a:extLst>
          </p:cNvPr>
          <p:cNvSpPr txBox="1"/>
          <p:nvPr/>
        </p:nvSpPr>
        <p:spPr>
          <a:xfrm>
            <a:off x="6375746" y="5630449"/>
            <a:ext cx="402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Landslide susceptibility map</a:t>
            </a:r>
          </a:p>
          <a:p>
            <a:r>
              <a:rPr lang="en-US" sz="1200" dirty="0"/>
              <a:t>Source: RTDA</a:t>
            </a:r>
          </a:p>
        </p:txBody>
      </p:sp>
    </p:spTree>
    <p:extLst>
      <p:ext uri="{BB962C8B-B14F-4D97-AF65-F5344CB8AC3E}">
        <p14:creationId xmlns:p14="http://schemas.microsoft.com/office/powerpoint/2010/main" val="3462135253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D07D2E559424F94E7FB9CBD9AB9E8" ma:contentTypeVersion="8" ma:contentTypeDescription="Crée un document." ma:contentTypeScope="" ma:versionID="206f693fe51db8010fda8d5c8f957b8a">
  <xsd:schema xmlns:xsd="http://www.w3.org/2001/XMLSchema" xmlns:xs="http://www.w3.org/2001/XMLSchema" xmlns:p="http://schemas.microsoft.com/office/2006/metadata/properties" xmlns:ns3="fb10ec26-9e8b-4c26-8abf-426393b0bdfa" targetNamespace="http://schemas.microsoft.com/office/2006/metadata/properties" ma:root="true" ma:fieldsID="ae6c7d0053a9a786884ce768229dd898" ns3:_="">
    <xsd:import namespace="fb10ec26-9e8b-4c26-8abf-426393b0b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0ec26-9e8b-4c26-8abf-426393b0b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0ec26-9e8b-4c26-8abf-426393b0bdfa" xsi:nil="true"/>
  </documentManagement>
</p:properties>
</file>

<file path=customXml/itemProps1.xml><?xml version="1.0" encoding="utf-8"?>
<ds:datastoreItem xmlns:ds="http://schemas.openxmlformats.org/officeDocument/2006/customXml" ds:itemID="{0C898C3E-8F68-49F7-A759-9203F925B2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B9EF33-18C1-4D47-8A11-A15671B3F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0ec26-9e8b-4c26-8abf-426393b0b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F108CB-2027-4000-A6C4-AC7A1C76B945}">
  <ds:schemaRefs>
    <ds:schemaRef ds:uri="http://purl.org/dc/terms/"/>
    <ds:schemaRef ds:uri="fb10ec26-9e8b-4c26-8abf-426393b0bdf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1458</Words>
  <Application>Microsoft Office PowerPoint</Application>
  <PresentationFormat>Widescreen</PresentationFormat>
  <Paragraphs>151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Wingdings</vt:lpstr>
      <vt:lpstr>1_Cover page</vt:lpstr>
      <vt:lpstr>Summary </vt:lpstr>
      <vt:lpstr>Chapters</vt:lpstr>
      <vt:lpstr>Content </vt:lpstr>
      <vt:lpstr>Thank you</vt:lpstr>
      <vt:lpstr>Apresentação do PowerPoint</vt:lpstr>
      <vt:lpstr>Index</vt:lpstr>
      <vt:lpstr>Introduction and Context</vt:lpstr>
      <vt:lpstr>Rwanda’s Climate Challenges</vt:lpstr>
      <vt:lpstr>Spatial distribution of the vulnerability assessment on hotspots (February 2022) </vt:lpstr>
      <vt:lpstr>Policy Framework for Resilience </vt:lpstr>
      <vt:lpstr>Adaptability and Response Initiatives</vt:lpstr>
      <vt:lpstr>Ongoing World Bank Adaptation Initiatives</vt:lpstr>
      <vt:lpstr>Case study: Rwanda Feeder Roads Development Project</vt:lpstr>
      <vt:lpstr>Case Study: Rwanda Feeder Roads Development Project</vt:lpstr>
      <vt:lpstr>Case Study: Rwanda Feeder Roads Development Project</vt:lpstr>
      <vt:lpstr>Case Study: Rwanda Feeder Roads Development Project</vt:lpstr>
      <vt:lpstr>Case Study: Rwanda Feeder Roads Development Project</vt:lpstr>
      <vt:lpstr>Apresentação do PowerPoint</vt:lpstr>
      <vt:lpstr>Apresentação do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Calado Ouana</cp:lastModifiedBy>
  <cp:revision>293</cp:revision>
  <dcterms:created xsi:type="dcterms:W3CDTF">2019-10-28T10:19:34Z</dcterms:created>
  <dcterms:modified xsi:type="dcterms:W3CDTF">2025-11-11T18:31:28Z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0x010100BAED07D2E559424F94E7FB9CBD9AB9E8</vt:lpwstr>
  </property>
  <property fmtid="{D5CDD505-2E9C-101B-9397-08002B2CF9AE}" pid="3" name="MSIP_Label_5a024da7-7918-49c2-a744-b84d0bf2c679_Enabled">
    <vt:lpwstr>true</vt:lpwstr>
  </property>
  <property fmtid="{D5CDD505-2E9C-101B-9397-08002B2CF9AE}" pid="4" name="MSIP_Label_5a024da7-7918-49c2-a744-b84d0bf2c679_SetDate">
    <vt:lpwstr>2025-08-25T05:49:27Z</vt:lpwstr>
  </property>
  <property fmtid="{D5CDD505-2E9C-101B-9397-08002B2CF9AE}" pid="5" name="MSIP_Label_5a024da7-7918-49c2-a744-b84d0bf2c679_Method">
    <vt:lpwstr>Standard</vt:lpwstr>
  </property>
  <property fmtid="{D5CDD505-2E9C-101B-9397-08002B2CF9AE}" pid="6" name="MSIP_Label_5a024da7-7918-49c2-a744-b84d0bf2c679_Name">
    <vt:lpwstr>General</vt:lpwstr>
  </property>
  <property fmtid="{D5CDD505-2E9C-101B-9397-08002B2CF9AE}" pid="7" name="MSIP_Label_5a024da7-7918-49c2-a744-b84d0bf2c679_SiteId">
    <vt:lpwstr>24236235-bb51-454e-8f47-206699c7e33b</vt:lpwstr>
  </property>
  <property fmtid="{D5CDD505-2E9C-101B-9397-08002B2CF9AE}" pid="8" name="MSIP_Label_5a024da7-7918-49c2-a744-b84d0bf2c679_ActionId">
    <vt:lpwstr>d158648b-d746-42b6-b074-8318921327ed</vt:lpwstr>
  </property>
  <property fmtid="{D5CDD505-2E9C-101B-9397-08002B2CF9AE}" pid="9" name="MSIP_Label_5a024da7-7918-49c2-a744-b84d0bf2c679_ContentBits">
    <vt:lpwstr>1</vt:lpwstr>
  </property>
  <property fmtid="{D5CDD505-2E9C-101B-9397-08002B2CF9AE}" pid="10" name="MSIP_Label_5a024da7-7918-49c2-a744-b84d0bf2c679_Tag">
    <vt:lpwstr>10, 3, 0, 1</vt:lpwstr>
  </property>
  <property fmtid="{D5CDD505-2E9C-101B-9397-08002B2CF9AE}" pid="11" name="ClassificationContentMarkingHeaderLocations">
    <vt:lpwstr>1_Cover page:3\Summary :3\Chapters:3\Content :3\Thank you:3</vt:lpwstr>
  </property>
  <property fmtid="{D5CDD505-2E9C-101B-9397-08002B2CF9AE}" pid="12" name="ClassificationContentMarkingHeaderText">
    <vt:lpwstr>Sensitivity - General</vt:lpwstr>
  </property>
  <property fmtid="{D5CDD505-2E9C-101B-9397-08002B2CF9AE}" pid="13" name="MSIP_Label_f1bf45b6-5649-4236-82a3-f45024cd282e_Enabled">
    <vt:lpwstr>true</vt:lpwstr>
  </property>
  <property fmtid="{D5CDD505-2E9C-101B-9397-08002B2CF9AE}" pid="14" name="MSIP_Label_f1bf45b6-5649-4236-82a3-f45024cd282e_SetDate">
    <vt:lpwstr>2025-11-01T09:44:50Z</vt:lpwstr>
  </property>
  <property fmtid="{D5CDD505-2E9C-101B-9397-08002B2CF9AE}" pid="15" name="MSIP_Label_f1bf45b6-5649-4236-82a3-f45024cd282e_Method">
    <vt:lpwstr>Standard</vt:lpwstr>
  </property>
  <property fmtid="{D5CDD505-2E9C-101B-9397-08002B2CF9AE}" pid="16" name="MSIP_Label_f1bf45b6-5649-4236-82a3-f45024cd282e_Name">
    <vt:lpwstr>Official Use Only</vt:lpwstr>
  </property>
  <property fmtid="{D5CDD505-2E9C-101B-9397-08002B2CF9AE}" pid="17" name="MSIP_Label_f1bf45b6-5649-4236-82a3-f45024cd282e_SiteId">
    <vt:lpwstr>31a2fec0-266b-4c67-b56e-2796d8f59c36</vt:lpwstr>
  </property>
  <property fmtid="{D5CDD505-2E9C-101B-9397-08002B2CF9AE}" pid="18" name="MSIP_Label_f1bf45b6-5649-4236-82a3-f45024cd282e_ActionId">
    <vt:lpwstr>700bd5af-5c20-4015-8d89-d748ed1031b8</vt:lpwstr>
  </property>
  <property fmtid="{D5CDD505-2E9C-101B-9397-08002B2CF9AE}" pid="19" name="MSIP_Label_f1bf45b6-5649-4236-82a3-f45024cd282e_ContentBits">
    <vt:lpwstr>2</vt:lpwstr>
  </property>
  <property fmtid="{D5CDD505-2E9C-101B-9397-08002B2CF9AE}" pid="20" name="MSIP_Label_f1bf45b6-5649-4236-82a3-f45024cd282e_Tag">
    <vt:lpwstr>10, 3, 0, 1</vt:lpwstr>
  </property>
  <property fmtid="{D5CDD505-2E9C-101B-9397-08002B2CF9AE}" pid="21" name="ClassificationContentMarkingFooterLocations">
    <vt:lpwstr>1_Cover page:4\Summary :4\Chapters:4\Content :4\Thank you:4</vt:lpwstr>
  </property>
  <property fmtid="{D5CDD505-2E9C-101B-9397-08002B2CF9AE}" pid="22" name="ClassificationContentMarkingFooterText">
    <vt:lpwstr>Official Use Only</vt:lpwstr>
  </property>
</Properties>
</file>